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331" r:id="rId4"/>
    <p:sldId id="332" r:id="rId5"/>
    <p:sldId id="322" r:id="rId6"/>
    <p:sldId id="335" r:id="rId7"/>
    <p:sldId id="326" r:id="rId8"/>
    <p:sldId id="333" r:id="rId9"/>
    <p:sldId id="327" r:id="rId10"/>
    <p:sldId id="329" r:id="rId11"/>
    <p:sldId id="328" r:id="rId12"/>
    <p:sldId id="330" r:id="rId13"/>
    <p:sldId id="334" r:id="rId14"/>
    <p:sldId id="325" r:id="rId15"/>
  </p:sldIdLst>
  <p:sldSz cx="13436600" cy="7562850"/>
  <p:notesSz cx="134366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9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9196" y="-221694"/>
            <a:ext cx="3506470" cy="1637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2809" y="4442947"/>
            <a:ext cx="12211104" cy="2664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6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CITY</a:t>
            </a:r>
            <a:r>
              <a:rPr spc="40" dirty="0"/>
              <a:t> </a:t>
            </a:r>
            <a:r>
              <a:rPr dirty="0"/>
              <a:t>OF</a:t>
            </a:r>
            <a:r>
              <a:rPr spc="40" dirty="0"/>
              <a:t> </a:t>
            </a:r>
            <a:r>
              <a:rPr spc="-10" dirty="0"/>
              <a:t>MAKASSAR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50" b="0" i="0">
                <a:solidFill>
                  <a:srgbClr val="23191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5" dirty="0"/>
              <a:t> </a:t>
            </a:r>
            <a:r>
              <a:rPr dirty="0"/>
              <a:t>K</a:t>
            </a:r>
            <a:r>
              <a:rPr spc="3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175" dirty="0"/>
              <a:t> </a:t>
            </a:r>
            <a:r>
              <a:rPr dirty="0"/>
              <a:t>C</a:t>
            </a:r>
            <a:r>
              <a:rPr spc="30" dirty="0"/>
              <a:t> </a:t>
            </a:r>
            <a:r>
              <a:rPr dirty="0"/>
              <a:t>I</a:t>
            </a:r>
            <a:r>
              <a:rPr spc="35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spc="-50" dirty="0"/>
              <a:t>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CITY</a:t>
            </a:r>
            <a:r>
              <a:rPr spc="40" dirty="0"/>
              <a:t> </a:t>
            </a:r>
            <a:r>
              <a:rPr dirty="0"/>
              <a:t>OF</a:t>
            </a:r>
            <a:r>
              <a:rPr spc="40" dirty="0"/>
              <a:t> </a:t>
            </a:r>
            <a:r>
              <a:rPr spc="-10" dirty="0"/>
              <a:t>MAKASSAR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50" b="0" i="0">
                <a:solidFill>
                  <a:srgbClr val="23191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5" dirty="0"/>
              <a:t> </a:t>
            </a:r>
            <a:r>
              <a:rPr dirty="0"/>
              <a:t>K</a:t>
            </a:r>
            <a:r>
              <a:rPr spc="3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175" dirty="0"/>
              <a:t> </a:t>
            </a:r>
            <a:r>
              <a:rPr dirty="0"/>
              <a:t>C</a:t>
            </a:r>
            <a:r>
              <a:rPr spc="30" dirty="0"/>
              <a:t> </a:t>
            </a:r>
            <a:r>
              <a:rPr dirty="0"/>
              <a:t>I</a:t>
            </a:r>
            <a:r>
              <a:rPr spc="35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spc="-50" dirty="0"/>
              <a:t>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CITY</a:t>
            </a:r>
            <a:r>
              <a:rPr spc="40" dirty="0"/>
              <a:t> </a:t>
            </a:r>
            <a:r>
              <a:rPr dirty="0"/>
              <a:t>OF</a:t>
            </a:r>
            <a:r>
              <a:rPr spc="40" dirty="0"/>
              <a:t> </a:t>
            </a:r>
            <a:r>
              <a:rPr spc="-10" dirty="0"/>
              <a:t>MAKASSAR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50" b="0" i="0">
                <a:solidFill>
                  <a:srgbClr val="23191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5" dirty="0"/>
              <a:t> </a:t>
            </a:r>
            <a:r>
              <a:rPr dirty="0"/>
              <a:t>K</a:t>
            </a:r>
            <a:r>
              <a:rPr spc="3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175" dirty="0"/>
              <a:t> </a:t>
            </a:r>
            <a:r>
              <a:rPr dirty="0"/>
              <a:t>C</a:t>
            </a:r>
            <a:r>
              <a:rPr spc="30" dirty="0"/>
              <a:t> </a:t>
            </a:r>
            <a:r>
              <a:rPr dirty="0"/>
              <a:t>I</a:t>
            </a:r>
            <a:r>
              <a:rPr spc="35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spc="-50" dirty="0"/>
              <a:t>Y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CITY</a:t>
            </a:r>
            <a:r>
              <a:rPr spc="40" dirty="0"/>
              <a:t> </a:t>
            </a:r>
            <a:r>
              <a:rPr dirty="0"/>
              <a:t>OF</a:t>
            </a:r>
            <a:r>
              <a:rPr spc="40" dirty="0"/>
              <a:t> </a:t>
            </a:r>
            <a:r>
              <a:rPr spc="-10" dirty="0"/>
              <a:t>MAKASSAR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50" b="0" i="0">
                <a:solidFill>
                  <a:srgbClr val="23191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5" dirty="0"/>
              <a:t> </a:t>
            </a:r>
            <a:r>
              <a:rPr dirty="0"/>
              <a:t>K</a:t>
            </a:r>
            <a:r>
              <a:rPr spc="3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175" dirty="0"/>
              <a:t> </a:t>
            </a:r>
            <a:r>
              <a:rPr dirty="0"/>
              <a:t>C</a:t>
            </a:r>
            <a:r>
              <a:rPr spc="30" dirty="0"/>
              <a:t> </a:t>
            </a:r>
            <a:r>
              <a:rPr dirty="0"/>
              <a:t>I</a:t>
            </a:r>
            <a:r>
              <a:rPr spc="35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spc="-50" dirty="0"/>
              <a:t>Y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CITY</a:t>
            </a:r>
            <a:r>
              <a:rPr spc="40" dirty="0"/>
              <a:t> </a:t>
            </a:r>
            <a:r>
              <a:rPr dirty="0"/>
              <a:t>OF</a:t>
            </a:r>
            <a:r>
              <a:rPr spc="40" dirty="0"/>
              <a:t> </a:t>
            </a:r>
            <a:r>
              <a:rPr spc="-10" dirty="0"/>
              <a:t>MAKASSAR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50" b="0" i="0">
                <a:solidFill>
                  <a:srgbClr val="23191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5" dirty="0"/>
              <a:t> </a:t>
            </a:r>
            <a:r>
              <a:rPr dirty="0"/>
              <a:t>K</a:t>
            </a:r>
            <a:r>
              <a:rPr spc="3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175" dirty="0"/>
              <a:t> </a:t>
            </a:r>
            <a:r>
              <a:rPr dirty="0"/>
              <a:t>C</a:t>
            </a:r>
            <a:r>
              <a:rPr spc="30" dirty="0"/>
              <a:t> </a:t>
            </a:r>
            <a:r>
              <a:rPr dirty="0"/>
              <a:t>I</a:t>
            </a:r>
            <a:r>
              <a:rPr spc="35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spc="-50" dirty="0"/>
              <a:t>Y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196" y="-221694"/>
            <a:ext cx="3506470" cy="1637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96237" y="3528374"/>
            <a:ext cx="10046335" cy="2137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9414" y="7281801"/>
            <a:ext cx="1174115" cy="18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CITY</a:t>
            </a:r>
            <a:r>
              <a:rPr spc="40" dirty="0"/>
              <a:t> </a:t>
            </a:r>
            <a:r>
              <a:rPr dirty="0"/>
              <a:t>OF</a:t>
            </a:r>
            <a:r>
              <a:rPr spc="40" dirty="0"/>
              <a:t> </a:t>
            </a:r>
            <a:r>
              <a:rPr spc="-10" dirty="0"/>
              <a:t>MAKASSAR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350433" y="7283084"/>
            <a:ext cx="304800" cy="57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" b="0" i="0">
                <a:solidFill>
                  <a:srgbClr val="23191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5" dirty="0"/>
              <a:t> </a:t>
            </a:r>
            <a:r>
              <a:rPr dirty="0"/>
              <a:t>K</a:t>
            </a:r>
            <a:r>
              <a:rPr spc="3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175" dirty="0"/>
              <a:t> </a:t>
            </a:r>
            <a:r>
              <a:rPr dirty="0"/>
              <a:t>C</a:t>
            </a:r>
            <a:r>
              <a:rPr spc="30" dirty="0"/>
              <a:t> </a:t>
            </a:r>
            <a:r>
              <a:rPr dirty="0"/>
              <a:t>I</a:t>
            </a:r>
            <a:r>
              <a:rPr spc="35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spc="-50" dirty="0"/>
              <a:t>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3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35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38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37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440410" cy="7560309"/>
            <a:chOff x="0" y="0"/>
            <a:chExt cx="1344041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439880" cy="7559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258" y="217457"/>
              <a:ext cx="228996" cy="99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146" y="216120"/>
              <a:ext cx="273391" cy="3932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555" y="316958"/>
              <a:ext cx="278574" cy="295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304" y="328255"/>
              <a:ext cx="401036" cy="3775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345" y="337738"/>
              <a:ext cx="238933" cy="2463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060" y="460368"/>
              <a:ext cx="110064" cy="308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5550" y="339858"/>
              <a:ext cx="178708" cy="20482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60881" y="264834"/>
            <a:ext cx="65786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CITY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0881" y="405579"/>
            <a:ext cx="95567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MAKASSAR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84500" y="504825"/>
            <a:ext cx="7772400" cy="1981200"/>
          </a:xfrm>
          <a:custGeom>
            <a:avLst/>
            <a:gdLst/>
            <a:ahLst/>
            <a:cxnLst/>
            <a:rect l="l" t="t" r="r" b="b"/>
            <a:pathLst>
              <a:path w="7489825" h="1870075">
                <a:moveTo>
                  <a:pt x="7489658" y="0"/>
                </a:moveTo>
                <a:lnTo>
                  <a:pt x="0" y="0"/>
                </a:lnTo>
                <a:lnTo>
                  <a:pt x="0" y="1869822"/>
                </a:lnTo>
                <a:lnTo>
                  <a:pt x="7489658" y="1869822"/>
                </a:lnTo>
                <a:lnTo>
                  <a:pt x="7489658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Mitigation of Climate Change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Impatcs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with Reclamation in Makassar</a:t>
            </a:r>
            <a:endParaRPr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9194" y="6924185"/>
            <a:ext cx="5376545" cy="283210"/>
          </a:xfrm>
          <a:custGeom>
            <a:avLst/>
            <a:gdLst/>
            <a:ahLst/>
            <a:cxnLst/>
            <a:rect l="l" t="t" r="r" b="b"/>
            <a:pathLst>
              <a:path w="5376545" h="283209">
                <a:moveTo>
                  <a:pt x="5376217" y="0"/>
                </a:moveTo>
                <a:lnTo>
                  <a:pt x="0" y="0"/>
                </a:lnTo>
                <a:lnTo>
                  <a:pt x="0" y="282740"/>
                </a:lnTo>
                <a:lnTo>
                  <a:pt x="5376217" y="282740"/>
                </a:lnTo>
                <a:lnTo>
                  <a:pt x="5376217" y="0"/>
                </a:lnTo>
                <a:close/>
              </a:path>
            </a:pathLst>
          </a:custGeom>
          <a:solidFill>
            <a:srgbClr val="231916">
              <a:alpha val="74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1634" y="6857188"/>
            <a:ext cx="389926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 err="1" smtClean="0">
                <a:solidFill>
                  <a:srgbClr val="FFF100"/>
                </a:solidFill>
                <a:latin typeface="Myriad Pro"/>
                <a:cs typeface="Myriad Pro"/>
              </a:rPr>
              <a:t>Ismawaty</a:t>
            </a:r>
            <a:r>
              <a:rPr lang="en-US" sz="2400" b="1" dirty="0" smtClean="0">
                <a:solidFill>
                  <a:srgbClr val="FFF100"/>
                </a:solidFill>
                <a:latin typeface="Myriad Pro"/>
                <a:cs typeface="Myriad Pro"/>
              </a:rPr>
              <a:t> </a:t>
            </a:r>
            <a:r>
              <a:rPr lang="en-US" sz="2400" b="1" dirty="0" err="1" smtClean="0">
                <a:solidFill>
                  <a:srgbClr val="FFF100"/>
                </a:solidFill>
                <a:latin typeface="Myriad Pro"/>
                <a:cs typeface="Myriad Pro"/>
              </a:rPr>
              <a:t>Nur</a:t>
            </a:r>
            <a:r>
              <a:rPr sz="2400" b="1" spc="-10" dirty="0" smtClean="0">
                <a:solidFill>
                  <a:srgbClr val="FFF100"/>
                </a:solidFill>
                <a:latin typeface="Myriad Pro"/>
                <a:cs typeface="Myriad Pro"/>
              </a:rPr>
              <a:t>,</a:t>
            </a:r>
            <a:r>
              <a:rPr lang="en-US" sz="2400" b="1" spc="-10" dirty="0">
                <a:solidFill>
                  <a:srgbClr val="FFF100"/>
                </a:solidFill>
                <a:latin typeface="Myriad Pro"/>
                <a:cs typeface="Myriad Pro"/>
              </a:rPr>
              <a:t> </a:t>
            </a:r>
            <a:r>
              <a:rPr lang="en-US" sz="2400" b="1" spc="-10" dirty="0" smtClean="0">
                <a:solidFill>
                  <a:srgbClr val="FFF100"/>
                </a:solidFill>
                <a:latin typeface="Myriad Pro"/>
                <a:cs typeface="Myriad Pro"/>
              </a:rPr>
              <a:t>PhD</a:t>
            </a:r>
            <a:endParaRPr sz="2400" dirty="0">
              <a:latin typeface="Myriad Pro"/>
              <a:cs typeface="Myriad Pr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45862" y="193524"/>
            <a:ext cx="12416155" cy="6597015"/>
            <a:chOff x="745862" y="193524"/>
            <a:chExt cx="12416155" cy="659701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34374" y="2531476"/>
              <a:ext cx="271941" cy="3776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54304" y="2655356"/>
              <a:ext cx="220859" cy="29309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59709" y="2630602"/>
              <a:ext cx="608410" cy="3456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61586" y="2672031"/>
              <a:ext cx="556326" cy="30698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61668" y="2725537"/>
              <a:ext cx="143603" cy="13088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45862" y="6759262"/>
              <a:ext cx="6838315" cy="31750"/>
            </a:xfrm>
            <a:custGeom>
              <a:avLst/>
              <a:gdLst/>
              <a:ahLst/>
              <a:cxnLst/>
              <a:rect l="l" t="t" r="r" b="b"/>
              <a:pathLst>
                <a:path w="6838315" h="31750">
                  <a:moveTo>
                    <a:pt x="6837951" y="0"/>
                  </a:moveTo>
                  <a:lnTo>
                    <a:pt x="0" y="0"/>
                  </a:lnTo>
                  <a:lnTo>
                    <a:pt x="0" y="31283"/>
                  </a:lnTo>
                  <a:lnTo>
                    <a:pt x="6837951" y="31283"/>
                  </a:lnTo>
                  <a:lnTo>
                    <a:pt x="6837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667618" y="222108"/>
              <a:ext cx="477653" cy="7170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663606" y="305797"/>
              <a:ext cx="497853" cy="13180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2830497" y="193524"/>
              <a:ext cx="57785" cy="99695"/>
            </a:xfrm>
            <a:custGeom>
              <a:avLst/>
              <a:gdLst/>
              <a:ahLst/>
              <a:cxnLst/>
              <a:rect l="l" t="t" r="r" b="b"/>
              <a:pathLst>
                <a:path w="57784" h="99695">
                  <a:moveTo>
                    <a:pt x="7562" y="0"/>
                  </a:moveTo>
                  <a:lnTo>
                    <a:pt x="5594" y="0"/>
                  </a:lnTo>
                  <a:lnTo>
                    <a:pt x="4499" y="46"/>
                  </a:lnTo>
                  <a:lnTo>
                    <a:pt x="2080" y="227"/>
                  </a:lnTo>
                  <a:lnTo>
                    <a:pt x="985" y="360"/>
                  </a:lnTo>
                  <a:lnTo>
                    <a:pt x="0" y="539"/>
                  </a:lnTo>
                  <a:lnTo>
                    <a:pt x="0" y="98992"/>
                  </a:lnTo>
                  <a:lnTo>
                    <a:pt x="985" y="99173"/>
                  </a:lnTo>
                  <a:lnTo>
                    <a:pt x="2080" y="99306"/>
                  </a:lnTo>
                  <a:lnTo>
                    <a:pt x="4499" y="99482"/>
                  </a:lnTo>
                  <a:lnTo>
                    <a:pt x="5594" y="99529"/>
                  </a:lnTo>
                  <a:lnTo>
                    <a:pt x="7562" y="99529"/>
                  </a:lnTo>
                  <a:lnTo>
                    <a:pt x="8686" y="99482"/>
                  </a:lnTo>
                  <a:lnTo>
                    <a:pt x="11192" y="99306"/>
                  </a:lnTo>
                  <a:lnTo>
                    <a:pt x="12311" y="99173"/>
                  </a:lnTo>
                  <a:lnTo>
                    <a:pt x="13298" y="98992"/>
                  </a:lnTo>
                  <a:lnTo>
                    <a:pt x="13298" y="539"/>
                  </a:lnTo>
                  <a:lnTo>
                    <a:pt x="12311" y="360"/>
                  </a:lnTo>
                  <a:lnTo>
                    <a:pt x="11192" y="227"/>
                  </a:lnTo>
                  <a:lnTo>
                    <a:pt x="8686" y="46"/>
                  </a:lnTo>
                  <a:lnTo>
                    <a:pt x="7562" y="0"/>
                  </a:lnTo>
                  <a:close/>
                </a:path>
                <a:path w="57784" h="99695">
                  <a:moveTo>
                    <a:pt x="47278" y="29552"/>
                  </a:moveTo>
                  <a:lnTo>
                    <a:pt x="44682" y="29552"/>
                  </a:lnTo>
                  <a:lnTo>
                    <a:pt x="43473" y="29596"/>
                  </a:lnTo>
                  <a:lnTo>
                    <a:pt x="41144" y="29775"/>
                  </a:lnTo>
                  <a:lnTo>
                    <a:pt x="39980" y="29908"/>
                  </a:lnTo>
                  <a:lnTo>
                    <a:pt x="38815" y="30088"/>
                  </a:lnTo>
                  <a:lnTo>
                    <a:pt x="16922" y="63266"/>
                  </a:lnTo>
                  <a:lnTo>
                    <a:pt x="42443" y="98992"/>
                  </a:lnTo>
                  <a:lnTo>
                    <a:pt x="43696" y="99173"/>
                  </a:lnTo>
                  <a:lnTo>
                    <a:pt x="44949" y="99306"/>
                  </a:lnTo>
                  <a:lnTo>
                    <a:pt x="47458" y="99482"/>
                  </a:lnTo>
                  <a:lnTo>
                    <a:pt x="48710" y="99529"/>
                  </a:lnTo>
                  <a:lnTo>
                    <a:pt x="51216" y="99529"/>
                  </a:lnTo>
                  <a:lnTo>
                    <a:pt x="52426" y="99482"/>
                  </a:lnTo>
                  <a:lnTo>
                    <a:pt x="54756" y="99306"/>
                  </a:lnTo>
                  <a:lnTo>
                    <a:pt x="55965" y="99173"/>
                  </a:lnTo>
                  <a:lnTo>
                    <a:pt x="57218" y="98992"/>
                  </a:lnTo>
                  <a:lnTo>
                    <a:pt x="31560" y="62323"/>
                  </a:lnTo>
                  <a:lnTo>
                    <a:pt x="53455" y="30088"/>
                  </a:lnTo>
                  <a:lnTo>
                    <a:pt x="52203" y="29908"/>
                  </a:lnTo>
                  <a:lnTo>
                    <a:pt x="50971" y="29775"/>
                  </a:lnTo>
                  <a:lnTo>
                    <a:pt x="48553" y="29596"/>
                  </a:lnTo>
                  <a:lnTo>
                    <a:pt x="47278" y="29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183588" y="391319"/>
            <a:ext cx="345440" cy="55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" b="1" spc="-10" dirty="0">
                <a:solidFill>
                  <a:srgbClr val="FFFFFF"/>
                </a:solidFill>
                <a:latin typeface="Arial"/>
                <a:cs typeface="Arial"/>
              </a:rPr>
              <a:t>SOMBERE’</a:t>
            </a:r>
            <a:r>
              <a:rPr sz="200" b="1" dirty="0">
                <a:solidFill>
                  <a:srgbClr val="FFFFFF"/>
                </a:solidFill>
                <a:latin typeface="Arial"/>
                <a:cs typeface="Arial"/>
              </a:rPr>
              <a:t> &amp;</a:t>
            </a:r>
            <a:r>
              <a:rPr sz="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b="1" dirty="0">
                <a:solidFill>
                  <a:srgbClr val="FFFFFF"/>
                </a:solidFill>
                <a:latin typeface="Arial"/>
                <a:cs typeface="Arial"/>
              </a:rPr>
              <a:t>SMART</a:t>
            </a:r>
            <a:r>
              <a:rPr sz="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b="1" spc="-20" dirty="0">
                <a:solidFill>
                  <a:srgbClr val="FFFFFF"/>
                </a:solidFill>
                <a:latin typeface="Arial"/>
                <a:cs typeface="Arial"/>
              </a:rPr>
              <a:t>CITY</a:t>
            </a:r>
            <a:endParaRPr sz="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197601" y="240849"/>
            <a:ext cx="323215" cy="163830"/>
          </a:xfrm>
          <a:custGeom>
            <a:avLst/>
            <a:gdLst/>
            <a:ahLst/>
            <a:cxnLst/>
            <a:rect l="l" t="t" r="r" b="b"/>
            <a:pathLst>
              <a:path w="323215" h="163829">
                <a:moveTo>
                  <a:pt x="166878" y="3149"/>
                </a:moveTo>
                <a:lnTo>
                  <a:pt x="120891" y="3149"/>
                </a:lnTo>
                <a:lnTo>
                  <a:pt x="83439" y="63931"/>
                </a:lnTo>
                <a:lnTo>
                  <a:pt x="45986" y="3149"/>
                </a:lnTo>
                <a:lnTo>
                  <a:pt x="0" y="3149"/>
                </a:lnTo>
                <a:lnTo>
                  <a:pt x="0" y="160147"/>
                </a:lnTo>
                <a:lnTo>
                  <a:pt x="42621" y="160147"/>
                </a:lnTo>
                <a:lnTo>
                  <a:pt x="42621" y="70205"/>
                </a:lnTo>
                <a:lnTo>
                  <a:pt x="82537" y="131432"/>
                </a:lnTo>
                <a:lnTo>
                  <a:pt x="83439" y="131432"/>
                </a:lnTo>
                <a:lnTo>
                  <a:pt x="123583" y="69977"/>
                </a:lnTo>
                <a:lnTo>
                  <a:pt x="123583" y="160147"/>
                </a:lnTo>
                <a:lnTo>
                  <a:pt x="166878" y="160147"/>
                </a:lnTo>
                <a:lnTo>
                  <a:pt x="166878" y="3149"/>
                </a:lnTo>
                <a:close/>
              </a:path>
              <a:path w="323215" h="163829">
                <a:moveTo>
                  <a:pt x="323189" y="127850"/>
                </a:moveTo>
                <a:lnTo>
                  <a:pt x="290449" y="104521"/>
                </a:lnTo>
                <a:lnTo>
                  <a:pt x="285623" y="109943"/>
                </a:lnTo>
                <a:lnTo>
                  <a:pt x="280695" y="114579"/>
                </a:lnTo>
                <a:lnTo>
                  <a:pt x="259041" y="123583"/>
                </a:lnTo>
                <a:lnTo>
                  <a:pt x="249478" y="123583"/>
                </a:lnTo>
                <a:lnTo>
                  <a:pt x="218490" y="92976"/>
                </a:lnTo>
                <a:lnTo>
                  <a:pt x="217551" y="87477"/>
                </a:lnTo>
                <a:lnTo>
                  <a:pt x="217551" y="75514"/>
                </a:lnTo>
                <a:lnTo>
                  <a:pt x="244424" y="40563"/>
                </a:lnTo>
                <a:lnTo>
                  <a:pt x="249478" y="39484"/>
                </a:lnTo>
                <a:lnTo>
                  <a:pt x="262636" y="39484"/>
                </a:lnTo>
                <a:lnTo>
                  <a:pt x="269138" y="41160"/>
                </a:lnTo>
                <a:lnTo>
                  <a:pt x="279908" y="47891"/>
                </a:lnTo>
                <a:lnTo>
                  <a:pt x="284835" y="52336"/>
                </a:lnTo>
                <a:lnTo>
                  <a:pt x="289318" y="57873"/>
                </a:lnTo>
                <a:lnTo>
                  <a:pt x="322072" y="32524"/>
                </a:lnTo>
                <a:lnTo>
                  <a:pt x="290042" y="6172"/>
                </a:lnTo>
                <a:lnTo>
                  <a:pt x="263525" y="0"/>
                </a:lnTo>
                <a:lnTo>
                  <a:pt x="255460" y="0"/>
                </a:lnTo>
                <a:lnTo>
                  <a:pt x="215226" y="9728"/>
                </a:lnTo>
                <a:lnTo>
                  <a:pt x="186486" y="35725"/>
                </a:lnTo>
                <a:lnTo>
                  <a:pt x="173304" y="73253"/>
                </a:lnTo>
                <a:lnTo>
                  <a:pt x="172923" y="81648"/>
                </a:lnTo>
                <a:lnTo>
                  <a:pt x="173316" y="90678"/>
                </a:lnTo>
                <a:lnTo>
                  <a:pt x="186829" y="128409"/>
                </a:lnTo>
                <a:lnTo>
                  <a:pt x="222262" y="157226"/>
                </a:lnTo>
                <a:lnTo>
                  <a:pt x="253885" y="163283"/>
                </a:lnTo>
                <a:lnTo>
                  <a:pt x="262559" y="163283"/>
                </a:lnTo>
                <a:lnTo>
                  <a:pt x="301548" y="150050"/>
                </a:lnTo>
                <a:lnTo>
                  <a:pt x="323189" y="127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183070" y="196561"/>
            <a:ext cx="349885" cy="584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1586975" y="180827"/>
            <a:ext cx="600075" cy="274955"/>
            <a:chOff x="11586975" y="180827"/>
            <a:chExt cx="600075" cy="274955"/>
          </a:xfrm>
        </p:grpSpPr>
        <p:sp>
          <p:nvSpPr>
            <p:cNvPr id="31" name="object 31"/>
            <p:cNvSpPr/>
            <p:nvPr/>
          </p:nvSpPr>
          <p:spPr>
            <a:xfrm>
              <a:off x="11972409" y="223693"/>
              <a:ext cx="214629" cy="198755"/>
            </a:xfrm>
            <a:custGeom>
              <a:avLst/>
              <a:gdLst/>
              <a:ahLst/>
              <a:cxnLst/>
              <a:rect l="l" t="t" r="r" b="b"/>
              <a:pathLst>
                <a:path w="214629" h="198754">
                  <a:moveTo>
                    <a:pt x="150352" y="0"/>
                  </a:moveTo>
                  <a:lnTo>
                    <a:pt x="127585" y="8945"/>
                  </a:lnTo>
                  <a:lnTo>
                    <a:pt x="107171" y="28619"/>
                  </a:lnTo>
                  <a:lnTo>
                    <a:pt x="86758" y="8945"/>
                  </a:lnTo>
                  <a:lnTo>
                    <a:pt x="63992" y="0"/>
                  </a:lnTo>
                  <a:lnTo>
                    <a:pt x="41290" y="1483"/>
                  </a:lnTo>
                  <a:lnTo>
                    <a:pt x="21066" y="13096"/>
                  </a:lnTo>
                  <a:lnTo>
                    <a:pt x="7938" y="29363"/>
                  </a:lnTo>
                  <a:lnTo>
                    <a:pt x="856" y="48643"/>
                  </a:lnTo>
                  <a:lnTo>
                    <a:pt x="0" y="70660"/>
                  </a:lnTo>
                  <a:lnTo>
                    <a:pt x="5546" y="95139"/>
                  </a:lnTo>
                  <a:lnTo>
                    <a:pt x="21745" y="127241"/>
                  </a:lnTo>
                  <a:lnTo>
                    <a:pt x="45210" y="154415"/>
                  </a:lnTo>
                  <a:lnTo>
                    <a:pt x="74248" y="177727"/>
                  </a:lnTo>
                  <a:lnTo>
                    <a:pt x="107171" y="198244"/>
                  </a:lnTo>
                  <a:lnTo>
                    <a:pt x="140095" y="177727"/>
                  </a:lnTo>
                  <a:lnTo>
                    <a:pt x="169134" y="154415"/>
                  </a:lnTo>
                  <a:lnTo>
                    <a:pt x="192599" y="127241"/>
                  </a:lnTo>
                  <a:lnTo>
                    <a:pt x="208799" y="95139"/>
                  </a:lnTo>
                  <a:lnTo>
                    <a:pt x="214343" y="70660"/>
                  </a:lnTo>
                  <a:lnTo>
                    <a:pt x="213486" y="48643"/>
                  </a:lnTo>
                  <a:lnTo>
                    <a:pt x="206405" y="29363"/>
                  </a:lnTo>
                  <a:lnTo>
                    <a:pt x="193280" y="13096"/>
                  </a:lnTo>
                  <a:lnTo>
                    <a:pt x="173055" y="1483"/>
                  </a:lnTo>
                  <a:lnTo>
                    <a:pt x="15035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915607" y="279651"/>
              <a:ext cx="43180" cy="121920"/>
            </a:xfrm>
            <a:custGeom>
              <a:avLst/>
              <a:gdLst/>
              <a:ahLst/>
              <a:cxnLst/>
              <a:rect l="l" t="t" r="r" b="b"/>
              <a:pathLst>
                <a:path w="43179" h="121920">
                  <a:moveTo>
                    <a:pt x="42613" y="0"/>
                  </a:moveTo>
                  <a:lnTo>
                    <a:pt x="0" y="0"/>
                  </a:lnTo>
                  <a:lnTo>
                    <a:pt x="0" y="121338"/>
                  </a:lnTo>
                  <a:lnTo>
                    <a:pt x="42613" y="121338"/>
                  </a:lnTo>
                  <a:lnTo>
                    <a:pt x="42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914708" y="237261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44409" y="0"/>
                  </a:moveTo>
                  <a:lnTo>
                    <a:pt x="0" y="0"/>
                  </a:lnTo>
                  <a:lnTo>
                    <a:pt x="0" y="31399"/>
                  </a:lnTo>
                  <a:lnTo>
                    <a:pt x="44409" y="31399"/>
                  </a:lnTo>
                  <a:lnTo>
                    <a:pt x="444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586975" y="180827"/>
              <a:ext cx="228739" cy="2748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8287"/>
            <a:ext cx="13436600" cy="669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9500" y="210205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PLANNED INTERVENTIONS FOR CLIMATE RISK REDUCTION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69" y="1128827"/>
            <a:ext cx="13466969" cy="638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9500" y="362605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PLANNED INTERVENTIONS FOR CLIMATE RISK REDUCTION </a:t>
            </a:r>
            <a:endParaRPr lang="en-US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0" y="1"/>
            <a:ext cx="7592822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74700" y="922318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RECLAMATION PROJECTS FOR RISK MITIGATION</a:t>
            </a:r>
            <a:endParaRPr lang="en-US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ndd.adobe.com/view/publication/cf220635-c3ea-4705-b178-df14bd2bee89/pjl5/publication-web-resources/image/InteractiveMap_FINAL_210614_UDS_Figure_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110" y="0"/>
            <a:ext cx="10880190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66"/>
            <a:ext cx="13439140" cy="7557770"/>
            <a:chOff x="0" y="2566"/>
            <a:chExt cx="13439140" cy="7557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66"/>
              <a:ext cx="13439037" cy="75574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0007" y="5089243"/>
              <a:ext cx="4418064" cy="5669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9434" y="3905857"/>
              <a:ext cx="4079012" cy="9982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66"/>
            <a:ext cx="13439140" cy="7557770"/>
            <a:chOff x="0" y="2566"/>
            <a:chExt cx="13439140" cy="7557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66"/>
              <a:ext cx="13439040" cy="75574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09495" y="2181143"/>
              <a:ext cx="494665" cy="121285"/>
            </a:xfrm>
            <a:custGeom>
              <a:avLst/>
              <a:gdLst/>
              <a:ahLst/>
              <a:cxnLst/>
              <a:rect l="l" t="t" r="r" b="b"/>
              <a:pathLst>
                <a:path w="494664" h="121285">
                  <a:moveTo>
                    <a:pt x="160337" y="71183"/>
                  </a:moveTo>
                  <a:lnTo>
                    <a:pt x="151612" y="65239"/>
                  </a:lnTo>
                  <a:lnTo>
                    <a:pt x="143421" y="60667"/>
                  </a:lnTo>
                  <a:lnTo>
                    <a:pt x="134721" y="58432"/>
                  </a:lnTo>
                  <a:lnTo>
                    <a:pt x="124485" y="59499"/>
                  </a:lnTo>
                  <a:lnTo>
                    <a:pt x="103263" y="65468"/>
                  </a:lnTo>
                  <a:lnTo>
                    <a:pt x="92671" y="66992"/>
                  </a:lnTo>
                  <a:lnTo>
                    <a:pt x="81915" y="65989"/>
                  </a:lnTo>
                  <a:lnTo>
                    <a:pt x="60452" y="63233"/>
                  </a:lnTo>
                  <a:lnTo>
                    <a:pt x="40906" y="65227"/>
                  </a:lnTo>
                  <a:lnTo>
                    <a:pt x="21386" y="70408"/>
                  </a:lnTo>
                  <a:lnTo>
                    <a:pt x="0" y="77190"/>
                  </a:lnTo>
                  <a:lnTo>
                    <a:pt x="31559" y="85496"/>
                  </a:lnTo>
                  <a:lnTo>
                    <a:pt x="75082" y="74193"/>
                  </a:lnTo>
                  <a:lnTo>
                    <a:pt x="40271" y="97434"/>
                  </a:lnTo>
                  <a:lnTo>
                    <a:pt x="54825" y="101879"/>
                  </a:lnTo>
                  <a:lnTo>
                    <a:pt x="68376" y="104635"/>
                  </a:lnTo>
                  <a:lnTo>
                    <a:pt x="82143" y="106045"/>
                  </a:lnTo>
                  <a:lnTo>
                    <a:pt x="97307" y="106438"/>
                  </a:lnTo>
                  <a:lnTo>
                    <a:pt x="91871" y="87325"/>
                  </a:lnTo>
                  <a:lnTo>
                    <a:pt x="160337" y="71183"/>
                  </a:lnTo>
                  <a:close/>
                </a:path>
                <a:path w="494664" h="121285">
                  <a:moveTo>
                    <a:pt x="224447" y="93903"/>
                  </a:moveTo>
                  <a:lnTo>
                    <a:pt x="208432" y="88760"/>
                  </a:lnTo>
                  <a:lnTo>
                    <a:pt x="197688" y="88379"/>
                  </a:lnTo>
                  <a:lnTo>
                    <a:pt x="187680" y="93306"/>
                  </a:lnTo>
                  <a:lnTo>
                    <a:pt x="173901" y="104089"/>
                  </a:lnTo>
                  <a:lnTo>
                    <a:pt x="206565" y="108292"/>
                  </a:lnTo>
                  <a:lnTo>
                    <a:pt x="212585" y="103517"/>
                  </a:lnTo>
                  <a:lnTo>
                    <a:pt x="218490" y="98653"/>
                  </a:lnTo>
                  <a:lnTo>
                    <a:pt x="224447" y="93903"/>
                  </a:lnTo>
                  <a:close/>
                </a:path>
                <a:path w="494664" h="121285">
                  <a:moveTo>
                    <a:pt x="313004" y="59740"/>
                  </a:moveTo>
                  <a:lnTo>
                    <a:pt x="300863" y="55753"/>
                  </a:lnTo>
                  <a:lnTo>
                    <a:pt x="288925" y="52095"/>
                  </a:lnTo>
                  <a:lnTo>
                    <a:pt x="276847" y="49517"/>
                  </a:lnTo>
                  <a:lnTo>
                    <a:pt x="264287" y="48742"/>
                  </a:lnTo>
                  <a:lnTo>
                    <a:pt x="248881" y="49149"/>
                  </a:lnTo>
                  <a:lnTo>
                    <a:pt x="237109" y="50469"/>
                  </a:lnTo>
                  <a:lnTo>
                    <a:pt x="226822" y="55194"/>
                  </a:lnTo>
                  <a:lnTo>
                    <a:pt x="215836" y="65786"/>
                  </a:lnTo>
                  <a:lnTo>
                    <a:pt x="263029" y="78320"/>
                  </a:lnTo>
                  <a:lnTo>
                    <a:pt x="276999" y="75590"/>
                  </a:lnTo>
                  <a:lnTo>
                    <a:pt x="289458" y="72466"/>
                  </a:lnTo>
                  <a:lnTo>
                    <a:pt x="301180" y="67640"/>
                  </a:lnTo>
                  <a:lnTo>
                    <a:pt x="313004" y="59740"/>
                  </a:lnTo>
                  <a:close/>
                </a:path>
                <a:path w="494664" h="121285">
                  <a:moveTo>
                    <a:pt x="343496" y="93345"/>
                  </a:moveTo>
                  <a:lnTo>
                    <a:pt x="337616" y="90043"/>
                  </a:lnTo>
                  <a:lnTo>
                    <a:pt x="331495" y="86969"/>
                  </a:lnTo>
                  <a:lnTo>
                    <a:pt x="325526" y="83718"/>
                  </a:lnTo>
                  <a:lnTo>
                    <a:pt x="312343" y="84569"/>
                  </a:lnTo>
                  <a:lnTo>
                    <a:pt x="289661" y="87376"/>
                  </a:lnTo>
                  <a:lnTo>
                    <a:pt x="269278" y="93383"/>
                  </a:lnTo>
                  <a:lnTo>
                    <a:pt x="262966" y="103835"/>
                  </a:lnTo>
                  <a:lnTo>
                    <a:pt x="273392" y="111861"/>
                  </a:lnTo>
                  <a:lnTo>
                    <a:pt x="291426" y="112166"/>
                  </a:lnTo>
                  <a:lnTo>
                    <a:pt x="311162" y="108673"/>
                  </a:lnTo>
                  <a:lnTo>
                    <a:pt x="326644" y="105257"/>
                  </a:lnTo>
                  <a:lnTo>
                    <a:pt x="324205" y="103149"/>
                  </a:lnTo>
                  <a:lnTo>
                    <a:pt x="323176" y="99098"/>
                  </a:lnTo>
                  <a:lnTo>
                    <a:pt x="320675" y="96901"/>
                  </a:lnTo>
                  <a:lnTo>
                    <a:pt x="343496" y="93345"/>
                  </a:lnTo>
                  <a:close/>
                </a:path>
                <a:path w="494664" h="121285">
                  <a:moveTo>
                    <a:pt x="345782" y="4089"/>
                  </a:moveTo>
                  <a:lnTo>
                    <a:pt x="331800" y="1333"/>
                  </a:lnTo>
                  <a:lnTo>
                    <a:pt x="320586" y="0"/>
                  </a:lnTo>
                  <a:lnTo>
                    <a:pt x="310032" y="1778"/>
                  </a:lnTo>
                  <a:lnTo>
                    <a:pt x="298005" y="8382"/>
                  </a:lnTo>
                  <a:lnTo>
                    <a:pt x="276631" y="23355"/>
                  </a:lnTo>
                  <a:lnTo>
                    <a:pt x="265849" y="30581"/>
                  </a:lnTo>
                  <a:lnTo>
                    <a:pt x="254939" y="37592"/>
                  </a:lnTo>
                  <a:lnTo>
                    <a:pt x="294601" y="43053"/>
                  </a:lnTo>
                  <a:lnTo>
                    <a:pt x="326123" y="30365"/>
                  </a:lnTo>
                  <a:lnTo>
                    <a:pt x="307047" y="13652"/>
                  </a:lnTo>
                  <a:lnTo>
                    <a:pt x="345782" y="4089"/>
                  </a:lnTo>
                  <a:close/>
                </a:path>
                <a:path w="494664" h="121285">
                  <a:moveTo>
                    <a:pt x="359765" y="113690"/>
                  </a:moveTo>
                  <a:lnTo>
                    <a:pt x="354888" y="108394"/>
                  </a:lnTo>
                  <a:lnTo>
                    <a:pt x="348576" y="107797"/>
                  </a:lnTo>
                  <a:lnTo>
                    <a:pt x="341604" y="109689"/>
                  </a:lnTo>
                  <a:lnTo>
                    <a:pt x="334784" y="111874"/>
                  </a:lnTo>
                  <a:lnTo>
                    <a:pt x="338493" y="114833"/>
                  </a:lnTo>
                  <a:lnTo>
                    <a:pt x="342315" y="118516"/>
                  </a:lnTo>
                  <a:lnTo>
                    <a:pt x="346214" y="120840"/>
                  </a:lnTo>
                  <a:lnTo>
                    <a:pt x="350786" y="118516"/>
                  </a:lnTo>
                  <a:lnTo>
                    <a:pt x="355269" y="116052"/>
                  </a:lnTo>
                  <a:lnTo>
                    <a:pt x="359765" y="113690"/>
                  </a:lnTo>
                  <a:close/>
                </a:path>
                <a:path w="494664" h="121285">
                  <a:moveTo>
                    <a:pt x="416902" y="65608"/>
                  </a:moveTo>
                  <a:lnTo>
                    <a:pt x="410895" y="56769"/>
                  </a:lnTo>
                  <a:lnTo>
                    <a:pt x="400799" y="50596"/>
                  </a:lnTo>
                  <a:lnTo>
                    <a:pt x="390829" y="49428"/>
                  </a:lnTo>
                  <a:lnTo>
                    <a:pt x="377532" y="53060"/>
                  </a:lnTo>
                  <a:lnTo>
                    <a:pt x="365086" y="57277"/>
                  </a:lnTo>
                  <a:lnTo>
                    <a:pt x="352856" y="62255"/>
                  </a:lnTo>
                  <a:lnTo>
                    <a:pt x="340271" y="68135"/>
                  </a:lnTo>
                  <a:lnTo>
                    <a:pt x="343420" y="76504"/>
                  </a:lnTo>
                  <a:lnTo>
                    <a:pt x="343420" y="85585"/>
                  </a:lnTo>
                  <a:lnTo>
                    <a:pt x="352196" y="85382"/>
                  </a:lnTo>
                  <a:lnTo>
                    <a:pt x="360883" y="85217"/>
                  </a:lnTo>
                  <a:lnTo>
                    <a:pt x="365810" y="82816"/>
                  </a:lnTo>
                  <a:lnTo>
                    <a:pt x="371449" y="90043"/>
                  </a:lnTo>
                  <a:lnTo>
                    <a:pt x="381088" y="94221"/>
                  </a:lnTo>
                  <a:lnTo>
                    <a:pt x="393395" y="90703"/>
                  </a:lnTo>
                  <a:lnTo>
                    <a:pt x="405523" y="83032"/>
                  </a:lnTo>
                  <a:lnTo>
                    <a:pt x="414604" y="74790"/>
                  </a:lnTo>
                  <a:lnTo>
                    <a:pt x="416902" y="65608"/>
                  </a:lnTo>
                  <a:close/>
                </a:path>
                <a:path w="494664" h="121285">
                  <a:moveTo>
                    <a:pt x="494195" y="54063"/>
                  </a:moveTo>
                  <a:lnTo>
                    <a:pt x="493928" y="46774"/>
                  </a:lnTo>
                  <a:lnTo>
                    <a:pt x="492925" y="36423"/>
                  </a:lnTo>
                  <a:lnTo>
                    <a:pt x="487260" y="36982"/>
                  </a:lnTo>
                  <a:lnTo>
                    <a:pt x="474243" y="34912"/>
                  </a:lnTo>
                  <a:lnTo>
                    <a:pt x="465175" y="41363"/>
                  </a:lnTo>
                  <a:lnTo>
                    <a:pt x="464883" y="52959"/>
                  </a:lnTo>
                  <a:lnTo>
                    <a:pt x="460324" y="55511"/>
                  </a:lnTo>
                  <a:lnTo>
                    <a:pt x="450964" y="57010"/>
                  </a:lnTo>
                  <a:lnTo>
                    <a:pt x="441820" y="54800"/>
                  </a:lnTo>
                  <a:lnTo>
                    <a:pt x="433247" y="54775"/>
                  </a:lnTo>
                  <a:lnTo>
                    <a:pt x="425589" y="62776"/>
                  </a:lnTo>
                  <a:lnTo>
                    <a:pt x="428815" y="65989"/>
                  </a:lnTo>
                  <a:lnTo>
                    <a:pt x="432054" y="70459"/>
                  </a:lnTo>
                  <a:lnTo>
                    <a:pt x="435902" y="72936"/>
                  </a:lnTo>
                  <a:lnTo>
                    <a:pt x="483730" y="62128"/>
                  </a:lnTo>
                  <a:lnTo>
                    <a:pt x="491528" y="58953"/>
                  </a:lnTo>
                  <a:lnTo>
                    <a:pt x="494195" y="54063"/>
                  </a:lnTo>
                  <a:close/>
                </a:path>
              </a:pathLst>
            </a:custGeom>
            <a:solidFill>
              <a:srgbClr val="F8FF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119" y="2213208"/>
              <a:ext cx="5045452" cy="4246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2983" y="2064576"/>
              <a:ext cx="3778596" cy="469807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0522" y="775118"/>
            <a:ext cx="5323205" cy="88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760">
              <a:lnSpc>
                <a:spcPts val="6930"/>
              </a:lnSpc>
            </a:pPr>
            <a:r>
              <a:rPr sz="7000" spc="-1370" dirty="0"/>
              <a:t>CITY</a:t>
            </a:r>
            <a:r>
              <a:rPr sz="7000" spc="-1019" dirty="0"/>
              <a:t> </a:t>
            </a:r>
            <a:r>
              <a:rPr sz="7000" spc="-690" dirty="0"/>
              <a:t>of</a:t>
            </a:r>
            <a:r>
              <a:rPr sz="7000" spc="-1015" dirty="0"/>
              <a:t> </a:t>
            </a:r>
            <a:r>
              <a:rPr sz="7000" spc="-1385" dirty="0"/>
              <a:t>MAKASSAR</a:t>
            </a:r>
            <a:endParaRPr sz="7000"/>
          </a:p>
        </p:txBody>
      </p:sp>
      <p:grpSp>
        <p:nvGrpSpPr>
          <p:cNvPr id="8" name="object 8"/>
          <p:cNvGrpSpPr/>
          <p:nvPr/>
        </p:nvGrpSpPr>
        <p:grpSpPr>
          <a:xfrm>
            <a:off x="760423" y="675329"/>
            <a:ext cx="8644255" cy="2451100"/>
            <a:chOff x="760423" y="675329"/>
            <a:chExt cx="8644255" cy="2451100"/>
          </a:xfrm>
        </p:grpSpPr>
        <p:sp>
          <p:nvSpPr>
            <p:cNvPr id="9" name="object 9"/>
            <p:cNvSpPr/>
            <p:nvPr/>
          </p:nvSpPr>
          <p:spPr>
            <a:xfrm>
              <a:off x="760412" y="675329"/>
              <a:ext cx="5523865" cy="1079500"/>
            </a:xfrm>
            <a:custGeom>
              <a:avLst/>
              <a:gdLst/>
              <a:ahLst/>
              <a:cxnLst/>
              <a:rect l="l" t="t" r="r" b="b"/>
              <a:pathLst>
                <a:path w="5523865" h="1079500">
                  <a:moveTo>
                    <a:pt x="5523281" y="0"/>
                  </a:moveTo>
                  <a:lnTo>
                    <a:pt x="5423179" y="0"/>
                  </a:lnTo>
                  <a:lnTo>
                    <a:pt x="5423179" y="100330"/>
                  </a:lnTo>
                  <a:lnTo>
                    <a:pt x="5423179" y="979170"/>
                  </a:lnTo>
                  <a:lnTo>
                    <a:pt x="100101" y="979170"/>
                  </a:lnTo>
                  <a:lnTo>
                    <a:pt x="100101" y="100330"/>
                  </a:lnTo>
                  <a:lnTo>
                    <a:pt x="5423179" y="100330"/>
                  </a:lnTo>
                  <a:lnTo>
                    <a:pt x="5423179" y="0"/>
                  </a:lnTo>
                  <a:lnTo>
                    <a:pt x="0" y="0"/>
                  </a:lnTo>
                  <a:lnTo>
                    <a:pt x="0" y="100330"/>
                  </a:lnTo>
                  <a:lnTo>
                    <a:pt x="0" y="979170"/>
                  </a:lnTo>
                  <a:lnTo>
                    <a:pt x="0" y="1079500"/>
                  </a:lnTo>
                  <a:lnTo>
                    <a:pt x="5523281" y="1079500"/>
                  </a:lnTo>
                  <a:lnTo>
                    <a:pt x="5523281" y="979601"/>
                  </a:lnTo>
                  <a:lnTo>
                    <a:pt x="5523281" y="979170"/>
                  </a:lnTo>
                  <a:lnTo>
                    <a:pt x="5523281" y="100330"/>
                  </a:lnTo>
                  <a:lnTo>
                    <a:pt x="5523281" y="99796"/>
                  </a:lnTo>
                  <a:lnTo>
                    <a:pt x="55232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36637" y="2995275"/>
              <a:ext cx="268605" cy="131445"/>
            </a:xfrm>
            <a:custGeom>
              <a:avLst/>
              <a:gdLst/>
              <a:ahLst/>
              <a:cxnLst/>
              <a:rect l="l" t="t" r="r" b="b"/>
              <a:pathLst>
                <a:path w="268604" h="131444">
                  <a:moveTo>
                    <a:pt x="198033" y="40"/>
                  </a:moveTo>
                  <a:lnTo>
                    <a:pt x="194737" y="12307"/>
                  </a:lnTo>
                  <a:lnTo>
                    <a:pt x="182624" y="12567"/>
                  </a:lnTo>
                  <a:lnTo>
                    <a:pt x="173209" y="14375"/>
                  </a:lnTo>
                  <a:lnTo>
                    <a:pt x="163931" y="14987"/>
                  </a:lnTo>
                  <a:lnTo>
                    <a:pt x="152233" y="11656"/>
                  </a:lnTo>
                  <a:lnTo>
                    <a:pt x="155265" y="32353"/>
                  </a:lnTo>
                  <a:lnTo>
                    <a:pt x="150551" y="24971"/>
                  </a:lnTo>
                  <a:lnTo>
                    <a:pt x="146316" y="18879"/>
                  </a:lnTo>
                  <a:lnTo>
                    <a:pt x="141185" y="14684"/>
                  </a:lnTo>
                  <a:lnTo>
                    <a:pt x="133783" y="12992"/>
                  </a:lnTo>
                  <a:lnTo>
                    <a:pt x="127653" y="14663"/>
                  </a:lnTo>
                  <a:lnTo>
                    <a:pt x="123834" y="19318"/>
                  </a:lnTo>
                  <a:lnTo>
                    <a:pt x="122412" y="25716"/>
                  </a:lnTo>
                  <a:lnTo>
                    <a:pt x="123473" y="32619"/>
                  </a:lnTo>
                  <a:lnTo>
                    <a:pt x="113180" y="20526"/>
                  </a:lnTo>
                  <a:lnTo>
                    <a:pt x="107311" y="16262"/>
                  </a:lnTo>
                  <a:lnTo>
                    <a:pt x="100338" y="15576"/>
                  </a:lnTo>
                  <a:lnTo>
                    <a:pt x="103292" y="25327"/>
                  </a:lnTo>
                  <a:lnTo>
                    <a:pt x="101510" y="28668"/>
                  </a:lnTo>
                  <a:lnTo>
                    <a:pt x="97233" y="30009"/>
                  </a:lnTo>
                  <a:lnTo>
                    <a:pt x="92699" y="33764"/>
                  </a:lnTo>
                  <a:lnTo>
                    <a:pt x="88718" y="40406"/>
                  </a:lnTo>
                  <a:lnTo>
                    <a:pt x="86285" y="48783"/>
                  </a:lnTo>
                  <a:lnTo>
                    <a:pt x="83113" y="56033"/>
                  </a:lnTo>
                  <a:lnTo>
                    <a:pt x="75697" y="44720"/>
                  </a:lnTo>
                  <a:lnTo>
                    <a:pt x="72166" y="38925"/>
                  </a:lnTo>
                  <a:lnTo>
                    <a:pt x="68846" y="32918"/>
                  </a:lnTo>
                  <a:lnTo>
                    <a:pt x="73400" y="34052"/>
                  </a:lnTo>
                  <a:lnTo>
                    <a:pt x="79729" y="30891"/>
                  </a:lnTo>
                  <a:lnTo>
                    <a:pt x="78718" y="19122"/>
                  </a:lnTo>
                  <a:lnTo>
                    <a:pt x="67971" y="16926"/>
                  </a:lnTo>
                  <a:lnTo>
                    <a:pt x="57078" y="7242"/>
                  </a:lnTo>
                  <a:lnTo>
                    <a:pt x="51245" y="2714"/>
                  </a:lnTo>
                  <a:lnTo>
                    <a:pt x="44619" y="483"/>
                  </a:lnTo>
                  <a:lnTo>
                    <a:pt x="34016" y="0"/>
                  </a:lnTo>
                  <a:lnTo>
                    <a:pt x="36385" y="9085"/>
                  </a:lnTo>
                  <a:lnTo>
                    <a:pt x="42858" y="7238"/>
                  </a:lnTo>
                  <a:lnTo>
                    <a:pt x="50872" y="8647"/>
                  </a:lnTo>
                  <a:lnTo>
                    <a:pt x="48443" y="18374"/>
                  </a:lnTo>
                  <a:lnTo>
                    <a:pt x="40083" y="17357"/>
                  </a:lnTo>
                  <a:lnTo>
                    <a:pt x="29830" y="13640"/>
                  </a:lnTo>
                  <a:lnTo>
                    <a:pt x="21719" y="15267"/>
                  </a:lnTo>
                  <a:lnTo>
                    <a:pt x="18995" y="21762"/>
                  </a:lnTo>
                  <a:lnTo>
                    <a:pt x="21682" y="25556"/>
                  </a:lnTo>
                  <a:lnTo>
                    <a:pt x="25565" y="28271"/>
                  </a:lnTo>
                  <a:lnTo>
                    <a:pt x="26427" y="31529"/>
                  </a:lnTo>
                  <a:lnTo>
                    <a:pt x="23493" y="36925"/>
                  </a:lnTo>
                  <a:lnTo>
                    <a:pt x="15778" y="32706"/>
                  </a:lnTo>
                  <a:lnTo>
                    <a:pt x="11271" y="29984"/>
                  </a:lnTo>
                  <a:lnTo>
                    <a:pt x="10984" y="37698"/>
                  </a:lnTo>
                  <a:lnTo>
                    <a:pt x="4132" y="36597"/>
                  </a:lnTo>
                  <a:lnTo>
                    <a:pt x="5457" y="38710"/>
                  </a:lnTo>
                  <a:lnTo>
                    <a:pt x="0" y="41630"/>
                  </a:lnTo>
                  <a:lnTo>
                    <a:pt x="9962" y="44924"/>
                  </a:lnTo>
                  <a:lnTo>
                    <a:pt x="17863" y="45128"/>
                  </a:lnTo>
                  <a:lnTo>
                    <a:pt x="25836" y="42883"/>
                  </a:lnTo>
                  <a:lnTo>
                    <a:pt x="36018" y="38832"/>
                  </a:lnTo>
                  <a:lnTo>
                    <a:pt x="42935" y="38318"/>
                  </a:lnTo>
                  <a:lnTo>
                    <a:pt x="51435" y="40218"/>
                  </a:lnTo>
                  <a:lnTo>
                    <a:pt x="67147" y="45198"/>
                  </a:lnTo>
                  <a:lnTo>
                    <a:pt x="47635" y="54824"/>
                  </a:lnTo>
                  <a:lnTo>
                    <a:pt x="53690" y="58182"/>
                  </a:lnTo>
                  <a:lnTo>
                    <a:pt x="60228" y="59367"/>
                  </a:lnTo>
                  <a:lnTo>
                    <a:pt x="66333" y="56321"/>
                  </a:lnTo>
                  <a:lnTo>
                    <a:pt x="66848" y="61704"/>
                  </a:lnTo>
                  <a:lnTo>
                    <a:pt x="52609" y="62609"/>
                  </a:lnTo>
                  <a:lnTo>
                    <a:pt x="24910" y="67603"/>
                  </a:lnTo>
                  <a:lnTo>
                    <a:pt x="11786" y="68658"/>
                  </a:lnTo>
                  <a:lnTo>
                    <a:pt x="18415" y="75729"/>
                  </a:lnTo>
                  <a:lnTo>
                    <a:pt x="31049" y="77521"/>
                  </a:lnTo>
                  <a:lnTo>
                    <a:pt x="56098" y="75797"/>
                  </a:lnTo>
                  <a:lnTo>
                    <a:pt x="50507" y="81986"/>
                  </a:lnTo>
                  <a:lnTo>
                    <a:pt x="53751" y="87080"/>
                  </a:lnTo>
                  <a:lnTo>
                    <a:pt x="61553" y="85898"/>
                  </a:lnTo>
                  <a:lnTo>
                    <a:pt x="60368" y="91889"/>
                  </a:lnTo>
                  <a:lnTo>
                    <a:pt x="66333" y="92548"/>
                  </a:lnTo>
                  <a:lnTo>
                    <a:pt x="60093" y="100035"/>
                  </a:lnTo>
                  <a:lnTo>
                    <a:pt x="51412" y="104342"/>
                  </a:lnTo>
                  <a:lnTo>
                    <a:pt x="44710" y="109018"/>
                  </a:lnTo>
                  <a:lnTo>
                    <a:pt x="44403" y="117615"/>
                  </a:lnTo>
                  <a:lnTo>
                    <a:pt x="93510" y="111297"/>
                  </a:lnTo>
                  <a:lnTo>
                    <a:pt x="97020" y="122168"/>
                  </a:lnTo>
                  <a:lnTo>
                    <a:pt x="105275" y="127439"/>
                  </a:lnTo>
                  <a:lnTo>
                    <a:pt x="115161" y="127586"/>
                  </a:lnTo>
                  <a:lnTo>
                    <a:pt x="129579" y="130462"/>
                  </a:lnTo>
                  <a:lnTo>
                    <a:pt x="138048" y="131000"/>
                  </a:lnTo>
                  <a:lnTo>
                    <a:pt x="146474" y="129884"/>
                  </a:lnTo>
                  <a:lnTo>
                    <a:pt x="155265" y="126589"/>
                  </a:lnTo>
                  <a:lnTo>
                    <a:pt x="161146" y="123706"/>
                  </a:lnTo>
                  <a:lnTo>
                    <a:pt x="159685" y="118591"/>
                  </a:lnTo>
                  <a:lnTo>
                    <a:pt x="187750" y="114659"/>
                  </a:lnTo>
                  <a:lnTo>
                    <a:pt x="204889" y="102052"/>
                  </a:lnTo>
                  <a:lnTo>
                    <a:pt x="214612" y="96349"/>
                  </a:lnTo>
                  <a:lnTo>
                    <a:pt x="222714" y="95021"/>
                  </a:lnTo>
                  <a:lnTo>
                    <a:pt x="231699" y="95290"/>
                  </a:lnTo>
                  <a:lnTo>
                    <a:pt x="238451" y="91135"/>
                  </a:lnTo>
                  <a:lnTo>
                    <a:pt x="242611" y="83504"/>
                  </a:lnTo>
                  <a:lnTo>
                    <a:pt x="243820" y="73346"/>
                  </a:lnTo>
                  <a:lnTo>
                    <a:pt x="251063" y="74972"/>
                  </a:lnTo>
                  <a:lnTo>
                    <a:pt x="257085" y="72211"/>
                  </a:lnTo>
                  <a:lnTo>
                    <a:pt x="262518" y="66950"/>
                  </a:lnTo>
                  <a:lnTo>
                    <a:pt x="267991" y="61076"/>
                  </a:lnTo>
                  <a:lnTo>
                    <a:pt x="263824" y="55559"/>
                  </a:lnTo>
                  <a:lnTo>
                    <a:pt x="263005" y="49115"/>
                  </a:lnTo>
                  <a:lnTo>
                    <a:pt x="241744" y="30352"/>
                  </a:lnTo>
                  <a:lnTo>
                    <a:pt x="234259" y="31529"/>
                  </a:lnTo>
                  <a:lnTo>
                    <a:pt x="232039" y="15159"/>
                  </a:lnTo>
                  <a:lnTo>
                    <a:pt x="215215" y="2827"/>
                  </a:lnTo>
                  <a:lnTo>
                    <a:pt x="198033" y="40"/>
                  </a:lnTo>
                  <a:close/>
                </a:path>
              </a:pathLst>
            </a:custGeom>
            <a:solidFill>
              <a:srgbClr val="F8FF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157688" y="2138481"/>
            <a:ext cx="2589530" cy="93345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412750">
              <a:lnSpc>
                <a:spcPct val="76100"/>
              </a:lnSpc>
              <a:spcBef>
                <a:spcPts val="805"/>
              </a:spcBef>
            </a:pPr>
            <a:r>
              <a:rPr sz="2350" b="1" spc="-445" dirty="0">
                <a:solidFill>
                  <a:srgbClr val="FFFFFF"/>
                </a:solidFill>
                <a:latin typeface="Trebuchet MS"/>
                <a:cs typeface="Trebuchet MS"/>
              </a:rPr>
              <a:t>75</a:t>
            </a:r>
            <a:r>
              <a:rPr sz="2350" b="1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365" dirty="0">
                <a:solidFill>
                  <a:srgbClr val="FFFFFF"/>
                </a:solidFill>
                <a:latin typeface="Trebuchet MS"/>
                <a:cs typeface="Trebuchet MS"/>
              </a:rPr>
              <a:t>minutes</a:t>
            </a:r>
            <a:r>
              <a:rPr sz="2350" b="1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315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2350" b="1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265" dirty="0">
                <a:solidFill>
                  <a:srgbClr val="FFFFFF"/>
                </a:solidFill>
                <a:latin typeface="Trebuchet MS"/>
                <a:cs typeface="Trebuchet MS"/>
              </a:rPr>
              <a:t>bali, </a:t>
            </a:r>
            <a:r>
              <a:rPr sz="2350" b="1" spc="-445" dirty="0">
                <a:solidFill>
                  <a:srgbClr val="FFFFFF"/>
                </a:solidFill>
                <a:latin typeface="Trebuchet MS"/>
                <a:cs typeface="Trebuchet MS"/>
              </a:rPr>
              <a:t>45</a:t>
            </a:r>
            <a:r>
              <a:rPr sz="2350" b="1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365" dirty="0">
                <a:solidFill>
                  <a:srgbClr val="FFFFFF"/>
                </a:solidFill>
                <a:latin typeface="Trebuchet MS"/>
                <a:cs typeface="Trebuchet MS"/>
              </a:rPr>
              <a:t>minutes</a:t>
            </a:r>
            <a:r>
              <a:rPr sz="2350" b="1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335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ts val="2145"/>
              </a:lnSpc>
            </a:pPr>
            <a:r>
              <a:rPr sz="2350" b="1" spc="-270" dirty="0">
                <a:solidFill>
                  <a:srgbClr val="FFFFFF"/>
                </a:solidFill>
                <a:latin typeface="Trebuchet MS"/>
                <a:cs typeface="Trebuchet MS"/>
              </a:rPr>
              <a:t>nusantara</a:t>
            </a:r>
            <a:r>
              <a:rPr sz="2350" b="1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27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350" b="1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459" dirty="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sz="2350" b="1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250" dirty="0">
                <a:solidFill>
                  <a:srgbClr val="FFFFFF"/>
                </a:solidFill>
                <a:latin typeface="Trebuchet MS"/>
                <a:cs typeface="Trebuchet MS"/>
              </a:rPr>
              <a:t>capital</a:t>
            </a:r>
            <a:r>
              <a:rPr sz="2350" b="1" spc="-320" dirty="0">
                <a:solidFill>
                  <a:srgbClr val="FFFFFF"/>
                </a:solidFill>
                <a:latin typeface="Trebuchet MS"/>
                <a:cs typeface="Trebuchet MS"/>
              </a:rPr>
              <a:t> )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52543" y="3297044"/>
            <a:ext cx="2534285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b="1" spc="-310" dirty="0">
                <a:solidFill>
                  <a:srgbClr val="FFFFFF"/>
                </a:solidFill>
                <a:latin typeface="Trebuchet MS"/>
                <a:cs typeface="Trebuchet MS"/>
              </a:rPr>
              <a:t>centerpoint</a:t>
            </a:r>
            <a:r>
              <a:rPr sz="2350" b="1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22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350" b="1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340" dirty="0">
                <a:solidFill>
                  <a:srgbClr val="FFFFFF"/>
                </a:solidFill>
                <a:latin typeface="Trebuchet MS"/>
                <a:cs typeface="Trebuchet MS"/>
              </a:rPr>
              <a:t>indonesia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59507" y="4006000"/>
            <a:ext cx="2088514" cy="6610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480"/>
              </a:lnSpc>
              <a:spcBef>
                <a:spcPts val="130"/>
              </a:spcBef>
            </a:pPr>
            <a:r>
              <a:rPr sz="2350" b="1" spc="-32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350" b="1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265" dirty="0">
                <a:solidFill>
                  <a:srgbClr val="FFFFFF"/>
                </a:solidFill>
                <a:latin typeface="Trebuchet MS"/>
                <a:cs typeface="Trebuchet MS"/>
              </a:rPr>
              <a:t>biggest</a:t>
            </a:r>
            <a:r>
              <a:rPr sz="2350" b="1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20" dirty="0">
                <a:solidFill>
                  <a:srgbClr val="FFFFFF"/>
                </a:solidFill>
                <a:latin typeface="Trebuchet MS"/>
                <a:cs typeface="Trebuchet MS"/>
              </a:rPr>
              <a:t>city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ts val="2480"/>
              </a:lnSpc>
            </a:pPr>
            <a:r>
              <a:rPr sz="2350" b="1" spc="-31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350" b="1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275" dirty="0">
                <a:solidFill>
                  <a:srgbClr val="FFFFFF"/>
                </a:solidFill>
                <a:latin typeface="Trebuchet MS"/>
                <a:cs typeface="Trebuchet MS"/>
              </a:rPr>
              <a:t>eastern</a:t>
            </a:r>
            <a:r>
              <a:rPr sz="2350" b="1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340" dirty="0">
                <a:solidFill>
                  <a:srgbClr val="FFFFFF"/>
                </a:solidFill>
                <a:latin typeface="Trebuchet MS"/>
                <a:cs typeface="Trebuchet MS"/>
              </a:rPr>
              <a:t>indonesia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59507" y="4904106"/>
            <a:ext cx="2169160" cy="66103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marR="5080">
              <a:lnSpc>
                <a:spcPct val="76000"/>
              </a:lnSpc>
              <a:spcBef>
                <a:spcPts val="810"/>
              </a:spcBef>
            </a:pPr>
            <a:r>
              <a:rPr sz="2350" b="1" spc="-32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350" b="1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285" dirty="0">
                <a:solidFill>
                  <a:srgbClr val="FFFFFF"/>
                </a:solidFill>
                <a:latin typeface="Trebuchet MS"/>
                <a:cs typeface="Trebuchet MS"/>
              </a:rPr>
              <a:t>highest</a:t>
            </a:r>
            <a:r>
              <a:rPr sz="2350" b="1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420" dirty="0">
                <a:solidFill>
                  <a:srgbClr val="FFFFFF"/>
                </a:solidFill>
                <a:latin typeface="Trebuchet MS"/>
                <a:cs typeface="Trebuchet MS"/>
              </a:rPr>
              <a:t>economic </a:t>
            </a:r>
            <a:r>
              <a:rPr sz="2350" b="1" spc="-285" dirty="0">
                <a:solidFill>
                  <a:srgbClr val="FFFFFF"/>
                </a:solidFill>
                <a:latin typeface="Trebuchet MS"/>
                <a:cs typeface="Trebuchet MS"/>
              </a:rPr>
              <a:t>growth</a:t>
            </a:r>
            <a:r>
              <a:rPr sz="2350" b="1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31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350" b="1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340" dirty="0">
                <a:solidFill>
                  <a:srgbClr val="FFFFFF"/>
                </a:solidFill>
                <a:latin typeface="Trebuchet MS"/>
                <a:cs typeface="Trebuchet MS"/>
              </a:rPr>
              <a:t>indonesia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49820" y="5813606"/>
            <a:ext cx="1977389" cy="66103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marR="5080">
              <a:lnSpc>
                <a:spcPct val="76000"/>
              </a:lnSpc>
              <a:spcBef>
                <a:spcPts val="810"/>
              </a:spcBef>
            </a:pPr>
            <a:r>
              <a:rPr sz="2350" b="1" spc="-505" dirty="0">
                <a:solidFill>
                  <a:srgbClr val="FFFFFF"/>
                </a:solidFill>
                <a:latin typeface="Trebuchet MS"/>
                <a:cs typeface="Trebuchet MS"/>
              </a:rPr>
              <a:t>home</a:t>
            </a:r>
            <a:r>
              <a:rPr sz="2350" b="1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345" dirty="0">
                <a:solidFill>
                  <a:srgbClr val="FFFFFF"/>
                </a:solidFill>
                <a:latin typeface="Trebuchet MS"/>
                <a:cs typeface="Trebuchet MS"/>
              </a:rPr>
              <a:t>town</a:t>
            </a:r>
            <a:r>
              <a:rPr sz="2350" b="1" spc="-3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22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350" b="1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450" dirty="0">
                <a:solidFill>
                  <a:srgbClr val="FFFFFF"/>
                </a:solidFill>
                <a:latin typeface="Trebuchet MS"/>
                <a:cs typeface="Trebuchet MS"/>
              </a:rPr>
              <a:t>many </a:t>
            </a:r>
            <a:r>
              <a:rPr sz="2350" b="1" spc="-335" dirty="0">
                <a:solidFill>
                  <a:srgbClr val="FFFFFF"/>
                </a:solidFill>
                <a:latin typeface="Trebuchet MS"/>
                <a:cs typeface="Trebuchet MS"/>
              </a:rPr>
              <a:t>indonesian</a:t>
            </a:r>
            <a:r>
              <a:rPr sz="2350" b="1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50" b="1" spc="-240" dirty="0">
                <a:solidFill>
                  <a:srgbClr val="FFFFFF"/>
                </a:solidFill>
                <a:latin typeface="Trebuchet MS"/>
                <a:cs typeface="Trebuchet MS"/>
              </a:rPr>
              <a:t>leaders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01773" y="675024"/>
            <a:ext cx="3836670" cy="5107305"/>
          </a:xfrm>
          <a:custGeom>
            <a:avLst/>
            <a:gdLst/>
            <a:ahLst/>
            <a:cxnLst/>
            <a:rect l="l" t="t" r="r" b="b"/>
            <a:pathLst>
              <a:path w="3836670" h="5107305">
                <a:moveTo>
                  <a:pt x="259930" y="6121"/>
                </a:moveTo>
                <a:lnTo>
                  <a:pt x="0" y="6121"/>
                </a:lnTo>
                <a:lnTo>
                  <a:pt x="0" y="82575"/>
                </a:lnTo>
                <a:lnTo>
                  <a:pt x="87922" y="82575"/>
                </a:lnTo>
                <a:lnTo>
                  <a:pt x="87922" y="541299"/>
                </a:lnTo>
                <a:lnTo>
                  <a:pt x="172021" y="541299"/>
                </a:lnTo>
                <a:lnTo>
                  <a:pt x="172021" y="82575"/>
                </a:lnTo>
                <a:lnTo>
                  <a:pt x="259930" y="82575"/>
                </a:lnTo>
                <a:lnTo>
                  <a:pt x="259930" y="6121"/>
                </a:lnTo>
                <a:close/>
              </a:path>
              <a:path w="3836670" h="5107305">
                <a:moveTo>
                  <a:pt x="561924" y="6121"/>
                </a:moveTo>
                <a:lnTo>
                  <a:pt x="476300" y="6121"/>
                </a:lnTo>
                <a:lnTo>
                  <a:pt x="476300" y="235470"/>
                </a:lnTo>
                <a:lnTo>
                  <a:pt x="380733" y="235470"/>
                </a:lnTo>
                <a:lnTo>
                  <a:pt x="380733" y="6121"/>
                </a:lnTo>
                <a:lnTo>
                  <a:pt x="296633" y="6121"/>
                </a:lnTo>
                <a:lnTo>
                  <a:pt x="296633" y="541299"/>
                </a:lnTo>
                <a:lnTo>
                  <a:pt x="380733" y="541299"/>
                </a:lnTo>
                <a:lnTo>
                  <a:pt x="380733" y="311937"/>
                </a:lnTo>
                <a:lnTo>
                  <a:pt x="476300" y="311937"/>
                </a:lnTo>
                <a:lnTo>
                  <a:pt x="476300" y="541299"/>
                </a:lnTo>
                <a:lnTo>
                  <a:pt x="561924" y="541299"/>
                </a:lnTo>
                <a:lnTo>
                  <a:pt x="561924" y="311937"/>
                </a:lnTo>
                <a:lnTo>
                  <a:pt x="561924" y="235470"/>
                </a:lnTo>
                <a:lnTo>
                  <a:pt x="561924" y="6121"/>
                </a:lnTo>
                <a:close/>
              </a:path>
              <a:path w="3836670" h="5107305">
                <a:moveTo>
                  <a:pt x="852449" y="6121"/>
                </a:moveTo>
                <a:lnTo>
                  <a:pt x="623087" y="6121"/>
                </a:lnTo>
                <a:lnTo>
                  <a:pt x="623087" y="541299"/>
                </a:lnTo>
                <a:lnTo>
                  <a:pt x="852449" y="541299"/>
                </a:lnTo>
                <a:lnTo>
                  <a:pt x="852449" y="464845"/>
                </a:lnTo>
                <a:lnTo>
                  <a:pt x="707186" y="464845"/>
                </a:lnTo>
                <a:lnTo>
                  <a:pt x="707186" y="308102"/>
                </a:lnTo>
                <a:lnTo>
                  <a:pt x="822629" y="308102"/>
                </a:lnTo>
                <a:lnTo>
                  <a:pt x="822629" y="231660"/>
                </a:lnTo>
                <a:lnTo>
                  <a:pt x="707186" y="231660"/>
                </a:lnTo>
                <a:lnTo>
                  <a:pt x="707186" y="82575"/>
                </a:lnTo>
                <a:lnTo>
                  <a:pt x="852449" y="82575"/>
                </a:lnTo>
                <a:lnTo>
                  <a:pt x="852449" y="6121"/>
                </a:lnTo>
                <a:close/>
              </a:path>
              <a:path w="3836670" h="5107305">
                <a:moveTo>
                  <a:pt x="1272171" y="138391"/>
                </a:moveTo>
                <a:lnTo>
                  <a:pt x="1267206" y="91744"/>
                </a:lnTo>
                <a:lnTo>
                  <a:pt x="1252258" y="54838"/>
                </a:lnTo>
                <a:lnTo>
                  <a:pt x="1192123" y="11658"/>
                </a:lnTo>
                <a:lnTo>
                  <a:pt x="1188085" y="11176"/>
                </a:lnTo>
                <a:lnTo>
                  <a:pt x="1188085" y="133032"/>
                </a:lnTo>
                <a:lnTo>
                  <a:pt x="1188085" y="213309"/>
                </a:lnTo>
                <a:lnTo>
                  <a:pt x="1185392" y="237324"/>
                </a:lnTo>
                <a:lnTo>
                  <a:pt x="1177467" y="252869"/>
                </a:lnTo>
                <a:lnTo>
                  <a:pt x="1164526" y="261251"/>
                </a:lnTo>
                <a:lnTo>
                  <a:pt x="1146784" y="263766"/>
                </a:lnTo>
                <a:lnTo>
                  <a:pt x="1107033" y="263766"/>
                </a:lnTo>
                <a:lnTo>
                  <a:pt x="1107033" y="82575"/>
                </a:lnTo>
                <a:lnTo>
                  <a:pt x="1146784" y="82575"/>
                </a:lnTo>
                <a:lnTo>
                  <a:pt x="1164526" y="85090"/>
                </a:lnTo>
                <a:lnTo>
                  <a:pt x="1177467" y="93472"/>
                </a:lnTo>
                <a:lnTo>
                  <a:pt x="1185392" y="109016"/>
                </a:lnTo>
                <a:lnTo>
                  <a:pt x="1188085" y="133032"/>
                </a:lnTo>
                <a:lnTo>
                  <a:pt x="1188085" y="11176"/>
                </a:lnTo>
                <a:lnTo>
                  <a:pt x="1146784" y="6121"/>
                </a:lnTo>
                <a:lnTo>
                  <a:pt x="1022934" y="6121"/>
                </a:lnTo>
                <a:lnTo>
                  <a:pt x="1022934" y="541299"/>
                </a:lnTo>
                <a:lnTo>
                  <a:pt x="1107033" y="541299"/>
                </a:lnTo>
                <a:lnTo>
                  <a:pt x="1107033" y="340220"/>
                </a:lnTo>
                <a:lnTo>
                  <a:pt x="1146784" y="340220"/>
                </a:lnTo>
                <a:lnTo>
                  <a:pt x="1192123" y="334683"/>
                </a:lnTo>
                <a:lnTo>
                  <a:pt x="1227264" y="318325"/>
                </a:lnTo>
                <a:lnTo>
                  <a:pt x="1263497" y="263766"/>
                </a:lnTo>
                <a:lnTo>
                  <a:pt x="1272171" y="207949"/>
                </a:lnTo>
                <a:lnTo>
                  <a:pt x="1272171" y="138391"/>
                </a:lnTo>
                <a:close/>
              </a:path>
              <a:path w="3836670" h="5107305">
                <a:moveTo>
                  <a:pt x="1559648" y="134569"/>
                </a:moveTo>
                <a:lnTo>
                  <a:pt x="1554289" y="87680"/>
                </a:lnTo>
                <a:lnTo>
                  <a:pt x="1549552" y="76454"/>
                </a:lnTo>
                <a:lnTo>
                  <a:pt x="1538478" y="50203"/>
                </a:lnTo>
                <a:lnTo>
                  <a:pt x="1512570" y="22707"/>
                </a:lnTo>
                <a:lnTo>
                  <a:pt x="1476946" y="5778"/>
                </a:lnTo>
                <a:lnTo>
                  <a:pt x="1475536" y="5600"/>
                </a:lnTo>
                <a:lnTo>
                  <a:pt x="1475536" y="129209"/>
                </a:lnTo>
                <a:lnTo>
                  <a:pt x="1475536" y="418198"/>
                </a:lnTo>
                <a:lnTo>
                  <a:pt x="1472488" y="442569"/>
                </a:lnTo>
                <a:lnTo>
                  <a:pt x="1463776" y="458914"/>
                </a:lnTo>
                <a:lnTo>
                  <a:pt x="1450060" y="468083"/>
                </a:lnTo>
                <a:lnTo>
                  <a:pt x="1431963" y="470954"/>
                </a:lnTo>
                <a:lnTo>
                  <a:pt x="1413865" y="468083"/>
                </a:lnTo>
                <a:lnTo>
                  <a:pt x="1400136" y="458914"/>
                </a:lnTo>
                <a:lnTo>
                  <a:pt x="1391424" y="442569"/>
                </a:lnTo>
                <a:lnTo>
                  <a:pt x="1388376" y="418198"/>
                </a:lnTo>
                <a:lnTo>
                  <a:pt x="1388376" y="129209"/>
                </a:lnTo>
                <a:lnTo>
                  <a:pt x="1391424" y="104838"/>
                </a:lnTo>
                <a:lnTo>
                  <a:pt x="1400136" y="88493"/>
                </a:lnTo>
                <a:lnTo>
                  <a:pt x="1413865" y="79324"/>
                </a:lnTo>
                <a:lnTo>
                  <a:pt x="1431963" y="76454"/>
                </a:lnTo>
                <a:lnTo>
                  <a:pt x="1450060" y="79324"/>
                </a:lnTo>
                <a:lnTo>
                  <a:pt x="1463776" y="88493"/>
                </a:lnTo>
                <a:lnTo>
                  <a:pt x="1472488" y="104838"/>
                </a:lnTo>
                <a:lnTo>
                  <a:pt x="1475536" y="129209"/>
                </a:lnTo>
                <a:lnTo>
                  <a:pt x="1475536" y="5600"/>
                </a:lnTo>
                <a:lnTo>
                  <a:pt x="1431963" y="0"/>
                </a:lnTo>
                <a:lnTo>
                  <a:pt x="1386979" y="5778"/>
                </a:lnTo>
                <a:lnTo>
                  <a:pt x="1351343" y="22707"/>
                </a:lnTo>
                <a:lnTo>
                  <a:pt x="1309636" y="87680"/>
                </a:lnTo>
                <a:lnTo>
                  <a:pt x="1304277" y="134569"/>
                </a:lnTo>
                <a:lnTo>
                  <a:pt x="1304277" y="412851"/>
                </a:lnTo>
                <a:lnTo>
                  <a:pt x="1309636" y="459727"/>
                </a:lnTo>
                <a:lnTo>
                  <a:pt x="1325448" y="497205"/>
                </a:lnTo>
                <a:lnTo>
                  <a:pt x="1386979" y="541642"/>
                </a:lnTo>
                <a:lnTo>
                  <a:pt x="1431963" y="547408"/>
                </a:lnTo>
                <a:lnTo>
                  <a:pt x="1476946" y="541642"/>
                </a:lnTo>
                <a:lnTo>
                  <a:pt x="1512570" y="524700"/>
                </a:lnTo>
                <a:lnTo>
                  <a:pt x="1538478" y="497205"/>
                </a:lnTo>
                <a:lnTo>
                  <a:pt x="1549552" y="470954"/>
                </a:lnTo>
                <a:lnTo>
                  <a:pt x="1554289" y="459727"/>
                </a:lnTo>
                <a:lnTo>
                  <a:pt x="1559648" y="412851"/>
                </a:lnTo>
                <a:lnTo>
                  <a:pt x="1559648" y="134569"/>
                </a:lnTo>
                <a:close/>
              </a:path>
              <a:path w="3836670" h="5107305">
                <a:moveTo>
                  <a:pt x="1851698" y="412851"/>
                </a:moveTo>
                <a:lnTo>
                  <a:pt x="1844636" y="361276"/>
                </a:lnTo>
                <a:lnTo>
                  <a:pt x="1826006" y="319506"/>
                </a:lnTo>
                <a:lnTo>
                  <a:pt x="1799678" y="284937"/>
                </a:lnTo>
                <a:lnTo>
                  <a:pt x="1769503" y="254977"/>
                </a:lnTo>
                <a:lnTo>
                  <a:pt x="1739328" y="227025"/>
                </a:lnTo>
                <a:lnTo>
                  <a:pt x="1713001" y="198475"/>
                </a:lnTo>
                <a:lnTo>
                  <a:pt x="1694383" y="166738"/>
                </a:lnTo>
                <a:lnTo>
                  <a:pt x="1687322" y="129209"/>
                </a:lnTo>
                <a:lnTo>
                  <a:pt x="1690128" y="104838"/>
                </a:lnTo>
                <a:lnTo>
                  <a:pt x="1698307" y="88493"/>
                </a:lnTo>
                <a:lnTo>
                  <a:pt x="1711502" y="79324"/>
                </a:lnTo>
                <a:lnTo>
                  <a:pt x="1729371" y="76454"/>
                </a:lnTo>
                <a:lnTo>
                  <a:pt x="1747227" y="79324"/>
                </a:lnTo>
                <a:lnTo>
                  <a:pt x="1760423" y="88493"/>
                </a:lnTo>
                <a:lnTo>
                  <a:pt x="1768614" y="104838"/>
                </a:lnTo>
                <a:lnTo>
                  <a:pt x="1771421" y="129209"/>
                </a:lnTo>
                <a:lnTo>
                  <a:pt x="1771421" y="151384"/>
                </a:lnTo>
                <a:lnTo>
                  <a:pt x="1850923" y="151384"/>
                </a:lnTo>
                <a:lnTo>
                  <a:pt x="1850923" y="134569"/>
                </a:lnTo>
                <a:lnTo>
                  <a:pt x="1845894" y="87680"/>
                </a:lnTo>
                <a:lnTo>
                  <a:pt x="1841398" y="76454"/>
                </a:lnTo>
                <a:lnTo>
                  <a:pt x="1830895" y="50203"/>
                </a:lnTo>
                <a:lnTo>
                  <a:pt x="1806003" y="22707"/>
                </a:lnTo>
                <a:lnTo>
                  <a:pt x="1771370" y="5778"/>
                </a:lnTo>
                <a:lnTo>
                  <a:pt x="1727073" y="0"/>
                </a:lnTo>
                <a:lnTo>
                  <a:pt x="1682775" y="5778"/>
                </a:lnTo>
                <a:lnTo>
                  <a:pt x="1648142" y="22707"/>
                </a:lnTo>
                <a:lnTo>
                  <a:pt x="1623250" y="50203"/>
                </a:lnTo>
                <a:lnTo>
                  <a:pt x="1608251" y="87680"/>
                </a:lnTo>
                <a:lnTo>
                  <a:pt x="1603222" y="134569"/>
                </a:lnTo>
                <a:lnTo>
                  <a:pt x="1610283" y="186131"/>
                </a:lnTo>
                <a:lnTo>
                  <a:pt x="1628902" y="227901"/>
                </a:lnTo>
                <a:lnTo>
                  <a:pt x="1655229" y="262470"/>
                </a:lnTo>
                <a:lnTo>
                  <a:pt x="1685404" y="292442"/>
                </a:lnTo>
                <a:lnTo>
                  <a:pt x="1715579" y="320395"/>
                </a:lnTo>
                <a:lnTo>
                  <a:pt x="1741906" y="348945"/>
                </a:lnTo>
                <a:lnTo>
                  <a:pt x="1760537" y="380682"/>
                </a:lnTo>
                <a:lnTo>
                  <a:pt x="1767598" y="418198"/>
                </a:lnTo>
                <a:lnTo>
                  <a:pt x="1764550" y="442455"/>
                </a:lnTo>
                <a:lnTo>
                  <a:pt x="1755838" y="458533"/>
                </a:lnTo>
                <a:lnTo>
                  <a:pt x="1742109" y="467448"/>
                </a:lnTo>
                <a:lnTo>
                  <a:pt x="1724025" y="470192"/>
                </a:lnTo>
                <a:lnTo>
                  <a:pt x="1705914" y="467448"/>
                </a:lnTo>
                <a:lnTo>
                  <a:pt x="1692186" y="458533"/>
                </a:lnTo>
                <a:lnTo>
                  <a:pt x="1683473" y="442455"/>
                </a:lnTo>
                <a:lnTo>
                  <a:pt x="1680425" y="418198"/>
                </a:lnTo>
                <a:lnTo>
                  <a:pt x="1680425" y="379971"/>
                </a:lnTo>
                <a:lnTo>
                  <a:pt x="1600923" y="379971"/>
                </a:lnTo>
                <a:lnTo>
                  <a:pt x="1600923" y="412851"/>
                </a:lnTo>
                <a:lnTo>
                  <a:pt x="1606042" y="459727"/>
                </a:lnTo>
                <a:lnTo>
                  <a:pt x="1621282" y="497205"/>
                </a:lnTo>
                <a:lnTo>
                  <a:pt x="1646504" y="524700"/>
                </a:lnTo>
                <a:lnTo>
                  <a:pt x="1681556" y="541642"/>
                </a:lnTo>
                <a:lnTo>
                  <a:pt x="1726311" y="547408"/>
                </a:lnTo>
                <a:lnTo>
                  <a:pt x="1771053" y="541642"/>
                </a:lnTo>
                <a:lnTo>
                  <a:pt x="1806117" y="524700"/>
                </a:lnTo>
                <a:lnTo>
                  <a:pt x="1831340" y="497205"/>
                </a:lnTo>
                <a:lnTo>
                  <a:pt x="1842325" y="470192"/>
                </a:lnTo>
                <a:lnTo>
                  <a:pt x="1846580" y="459727"/>
                </a:lnTo>
                <a:lnTo>
                  <a:pt x="1851698" y="412851"/>
                </a:lnTo>
                <a:close/>
              </a:path>
              <a:path w="3836670" h="5107305">
                <a:moveTo>
                  <a:pt x="1983955" y="6121"/>
                </a:moveTo>
                <a:lnTo>
                  <a:pt x="1899856" y="6121"/>
                </a:lnTo>
                <a:lnTo>
                  <a:pt x="1899856" y="541299"/>
                </a:lnTo>
                <a:lnTo>
                  <a:pt x="1983955" y="541299"/>
                </a:lnTo>
                <a:lnTo>
                  <a:pt x="1983955" y="6121"/>
                </a:lnTo>
                <a:close/>
              </a:path>
              <a:path w="3836670" h="5107305">
                <a:moveTo>
                  <a:pt x="2280589" y="6121"/>
                </a:moveTo>
                <a:lnTo>
                  <a:pt x="2020646" y="6121"/>
                </a:lnTo>
                <a:lnTo>
                  <a:pt x="2020646" y="82575"/>
                </a:lnTo>
                <a:lnTo>
                  <a:pt x="2108581" y="82575"/>
                </a:lnTo>
                <a:lnTo>
                  <a:pt x="2108581" y="541299"/>
                </a:lnTo>
                <a:lnTo>
                  <a:pt x="2192667" y="541299"/>
                </a:lnTo>
                <a:lnTo>
                  <a:pt x="2192667" y="82575"/>
                </a:lnTo>
                <a:lnTo>
                  <a:pt x="2280589" y="82575"/>
                </a:lnTo>
                <a:lnTo>
                  <a:pt x="2280589" y="6121"/>
                </a:lnTo>
                <a:close/>
              </a:path>
              <a:path w="3836670" h="5107305">
                <a:moveTo>
                  <a:pt x="2401392" y="6121"/>
                </a:moveTo>
                <a:lnTo>
                  <a:pt x="2317292" y="6121"/>
                </a:lnTo>
                <a:lnTo>
                  <a:pt x="2317292" y="541299"/>
                </a:lnTo>
                <a:lnTo>
                  <a:pt x="2401392" y="541299"/>
                </a:lnTo>
                <a:lnTo>
                  <a:pt x="2401392" y="6121"/>
                </a:lnTo>
                <a:close/>
              </a:path>
              <a:path w="3836670" h="5107305">
                <a:moveTo>
                  <a:pt x="2711031" y="134569"/>
                </a:moveTo>
                <a:lnTo>
                  <a:pt x="2705671" y="87680"/>
                </a:lnTo>
                <a:lnTo>
                  <a:pt x="2700934" y="76454"/>
                </a:lnTo>
                <a:lnTo>
                  <a:pt x="2689860" y="50203"/>
                </a:lnTo>
                <a:lnTo>
                  <a:pt x="2663964" y="22707"/>
                </a:lnTo>
                <a:lnTo>
                  <a:pt x="2628328" y="5778"/>
                </a:lnTo>
                <a:lnTo>
                  <a:pt x="2626918" y="5600"/>
                </a:lnTo>
                <a:lnTo>
                  <a:pt x="2626918" y="129209"/>
                </a:lnTo>
                <a:lnTo>
                  <a:pt x="2626918" y="418198"/>
                </a:lnTo>
                <a:lnTo>
                  <a:pt x="2623870" y="442569"/>
                </a:lnTo>
                <a:lnTo>
                  <a:pt x="2615171" y="458914"/>
                </a:lnTo>
                <a:lnTo>
                  <a:pt x="2601442" y="468083"/>
                </a:lnTo>
                <a:lnTo>
                  <a:pt x="2583345" y="470954"/>
                </a:lnTo>
                <a:lnTo>
                  <a:pt x="2565247" y="468083"/>
                </a:lnTo>
                <a:lnTo>
                  <a:pt x="2551519" y="458914"/>
                </a:lnTo>
                <a:lnTo>
                  <a:pt x="2542806" y="442569"/>
                </a:lnTo>
                <a:lnTo>
                  <a:pt x="2539771" y="418198"/>
                </a:lnTo>
                <a:lnTo>
                  <a:pt x="2539771" y="129209"/>
                </a:lnTo>
                <a:lnTo>
                  <a:pt x="2542806" y="104838"/>
                </a:lnTo>
                <a:lnTo>
                  <a:pt x="2551519" y="88493"/>
                </a:lnTo>
                <a:lnTo>
                  <a:pt x="2565247" y="79324"/>
                </a:lnTo>
                <a:lnTo>
                  <a:pt x="2583345" y="76454"/>
                </a:lnTo>
                <a:lnTo>
                  <a:pt x="2601442" y="79324"/>
                </a:lnTo>
                <a:lnTo>
                  <a:pt x="2615171" y="88493"/>
                </a:lnTo>
                <a:lnTo>
                  <a:pt x="2623870" y="104838"/>
                </a:lnTo>
                <a:lnTo>
                  <a:pt x="2626918" y="129209"/>
                </a:lnTo>
                <a:lnTo>
                  <a:pt x="2626918" y="5600"/>
                </a:lnTo>
                <a:lnTo>
                  <a:pt x="2583345" y="0"/>
                </a:lnTo>
                <a:lnTo>
                  <a:pt x="2538361" y="5778"/>
                </a:lnTo>
                <a:lnTo>
                  <a:pt x="2502725" y="22707"/>
                </a:lnTo>
                <a:lnTo>
                  <a:pt x="2461018" y="87680"/>
                </a:lnTo>
                <a:lnTo>
                  <a:pt x="2455672" y="134569"/>
                </a:lnTo>
                <a:lnTo>
                  <a:pt x="2455672" y="412851"/>
                </a:lnTo>
                <a:lnTo>
                  <a:pt x="2461018" y="459727"/>
                </a:lnTo>
                <a:lnTo>
                  <a:pt x="2476830" y="497205"/>
                </a:lnTo>
                <a:lnTo>
                  <a:pt x="2538361" y="541642"/>
                </a:lnTo>
                <a:lnTo>
                  <a:pt x="2583345" y="547408"/>
                </a:lnTo>
                <a:lnTo>
                  <a:pt x="2628328" y="541642"/>
                </a:lnTo>
                <a:lnTo>
                  <a:pt x="2663964" y="524700"/>
                </a:lnTo>
                <a:lnTo>
                  <a:pt x="2689860" y="497205"/>
                </a:lnTo>
                <a:lnTo>
                  <a:pt x="2700934" y="470954"/>
                </a:lnTo>
                <a:lnTo>
                  <a:pt x="2705671" y="459727"/>
                </a:lnTo>
                <a:lnTo>
                  <a:pt x="2711031" y="412851"/>
                </a:lnTo>
                <a:lnTo>
                  <a:pt x="2711031" y="134569"/>
                </a:lnTo>
                <a:close/>
              </a:path>
              <a:path w="3836670" h="5107305">
                <a:moveTo>
                  <a:pt x="3031363" y="6121"/>
                </a:moveTo>
                <a:lnTo>
                  <a:pt x="2956445" y="6121"/>
                </a:lnTo>
                <a:lnTo>
                  <a:pt x="2956445" y="326466"/>
                </a:lnTo>
                <a:lnTo>
                  <a:pt x="2909849" y="153682"/>
                </a:lnTo>
                <a:lnTo>
                  <a:pt x="2870047" y="6121"/>
                </a:lnTo>
                <a:lnTo>
                  <a:pt x="2764536" y="6121"/>
                </a:lnTo>
                <a:lnTo>
                  <a:pt x="2764536" y="541299"/>
                </a:lnTo>
                <a:lnTo>
                  <a:pt x="2840228" y="541299"/>
                </a:lnTo>
                <a:lnTo>
                  <a:pt x="2840228" y="153682"/>
                </a:lnTo>
                <a:lnTo>
                  <a:pt x="2944965" y="541299"/>
                </a:lnTo>
                <a:lnTo>
                  <a:pt x="3031363" y="541299"/>
                </a:lnTo>
                <a:lnTo>
                  <a:pt x="3031363" y="326466"/>
                </a:lnTo>
                <a:lnTo>
                  <a:pt x="3031363" y="6121"/>
                </a:lnTo>
                <a:close/>
              </a:path>
              <a:path w="3836670" h="5107305">
                <a:moveTo>
                  <a:pt x="3175863" y="6121"/>
                </a:moveTo>
                <a:lnTo>
                  <a:pt x="3091764" y="6121"/>
                </a:lnTo>
                <a:lnTo>
                  <a:pt x="3091764" y="541299"/>
                </a:lnTo>
                <a:lnTo>
                  <a:pt x="3175863" y="541299"/>
                </a:lnTo>
                <a:lnTo>
                  <a:pt x="3175863" y="6121"/>
                </a:lnTo>
                <a:close/>
              </a:path>
              <a:path w="3836670" h="5107305">
                <a:moveTo>
                  <a:pt x="3503079" y="6121"/>
                </a:moveTo>
                <a:lnTo>
                  <a:pt x="3428161" y="6121"/>
                </a:lnTo>
                <a:lnTo>
                  <a:pt x="3428161" y="326466"/>
                </a:lnTo>
                <a:lnTo>
                  <a:pt x="3381552" y="153682"/>
                </a:lnTo>
                <a:lnTo>
                  <a:pt x="3341763" y="6121"/>
                </a:lnTo>
                <a:lnTo>
                  <a:pt x="3236264" y="6121"/>
                </a:lnTo>
                <a:lnTo>
                  <a:pt x="3236264" y="541299"/>
                </a:lnTo>
                <a:lnTo>
                  <a:pt x="3311944" y="541299"/>
                </a:lnTo>
                <a:lnTo>
                  <a:pt x="3311944" y="153682"/>
                </a:lnTo>
                <a:lnTo>
                  <a:pt x="3416681" y="541299"/>
                </a:lnTo>
                <a:lnTo>
                  <a:pt x="3503079" y="541299"/>
                </a:lnTo>
                <a:lnTo>
                  <a:pt x="3503079" y="326466"/>
                </a:lnTo>
                <a:lnTo>
                  <a:pt x="3503079" y="6121"/>
                </a:lnTo>
                <a:close/>
              </a:path>
              <a:path w="3836670" h="5107305">
                <a:moveTo>
                  <a:pt x="3807371" y="134569"/>
                </a:moveTo>
                <a:lnTo>
                  <a:pt x="3802253" y="87680"/>
                </a:lnTo>
                <a:lnTo>
                  <a:pt x="3797681" y="76454"/>
                </a:lnTo>
                <a:lnTo>
                  <a:pt x="3787013" y="50203"/>
                </a:lnTo>
                <a:lnTo>
                  <a:pt x="3761790" y="22707"/>
                </a:lnTo>
                <a:lnTo>
                  <a:pt x="3726726" y="5778"/>
                </a:lnTo>
                <a:lnTo>
                  <a:pt x="3681984" y="0"/>
                </a:lnTo>
                <a:lnTo>
                  <a:pt x="3637229" y="5778"/>
                </a:lnTo>
                <a:lnTo>
                  <a:pt x="3602177" y="22707"/>
                </a:lnTo>
                <a:lnTo>
                  <a:pt x="3576942" y="50203"/>
                </a:lnTo>
                <a:lnTo>
                  <a:pt x="3561702" y="87680"/>
                </a:lnTo>
                <a:lnTo>
                  <a:pt x="3556597" y="134569"/>
                </a:lnTo>
                <a:lnTo>
                  <a:pt x="3556597" y="412851"/>
                </a:lnTo>
                <a:lnTo>
                  <a:pt x="3561702" y="459727"/>
                </a:lnTo>
                <a:lnTo>
                  <a:pt x="3576942" y="497205"/>
                </a:lnTo>
                <a:lnTo>
                  <a:pt x="3637229" y="541642"/>
                </a:lnTo>
                <a:lnTo>
                  <a:pt x="3681984" y="547408"/>
                </a:lnTo>
                <a:lnTo>
                  <a:pt x="3726726" y="541642"/>
                </a:lnTo>
                <a:lnTo>
                  <a:pt x="3761790" y="524700"/>
                </a:lnTo>
                <a:lnTo>
                  <a:pt x="3797998" y="470192"/>
                </a:lnTo>
                <a:lnTo>
                  <a:pt x="3807371" y="412851"/>
                </a:lnTo>
                <a:lnTo>
                  <a:pt x="3807371" y="243116"/>
                </a:lnTo>
                <a:lnTo>
                  <a:pt x="3689629" y="243116"/>
                </a:lnTo>
                <a:lnTo>
                  <a:pt x="3689629" y="319582"/>
                </a:lnTo>
                <a:lnTo>
                  <a:pt x="3727856" y="319582"/>
                </a:lnTo>
                <a:lnTo>
                  <a:pt x="3727856" y="418198"/>
                </a:lnTo>
                <a:lnTo>
                  <a:pt x="3724808" y="442455"/>
                </a:lnTo>
                <a:lnTo>
                  <a:pt x="3716096" y="458533"/>
                </a:lnTo>
                <a:lnTo>
                  <a:pt x="3702367" y="467448"/>
                </a:lnTo>
                <a:lnTo>
                  <a:pt x="3684270" y="470192"/>
                </a:lnTo>
                <a:lnTo>
                  <a:pt x="3666172" y="467448"/>
                </a:lnTo>
                <a:lnTo>
                  <a:pt x="3652443" y="458533"/>
                </a:lnTo>
                <a:lnTo>
                  <a:pt x="3643731" y="442455"/>
                </a:lnTo>
                <a:lnTo>
                  <a:pt x="3640683" y="418198"/>
                </a:lnTo>
                <a:lnTo>
                  <a:pt x="3640683" y="129209"/>
                </a:lnTo>
                <a:lnTo>
                  <a:pt x="3643731" y="104838"/>
                </a:lnTo>
                <a:lnTo>
                  <a:pt x="3652443" y="88493"/>
                </a:lnTo>
                <a:lnTo>
                  <a:pt x="3666172" y="79324"/>
                </a:lnTo>
                <a:lnTo>
                  <a:pt x="3684270" y="76454"/>
                </a:lnTo>
                <a:lnTo>
                  <a:pt x="3702367" y="79324"/>
                </a:lnTo>
                <a:lnTo>
                  <a:pt x="3716096" y="88493"/>
                </a:lnTo>
                <a:lnTo>
                  <a:pt x="3724808" y="104838"/>
                </a:lnTo>
                <a:lnTo>
                  <a:pt x="3727856" y="129209"/>
                </a:lnTo>
                <a:lnTo>
                  <a:pt x="3727856" y="186550"/>
                </a:lnTo>
                <a:lnTo>
                  <a:pt x="3807371" y="186550"/>
                </a:lnTo>
                <a:lnTo>
                  <a:pt x="3807371" y="134569"/>
                </a:lnTo>
                <a:close/>
              </a:path>
              <a:path w="3836670" h="5107305">
                <a:moveTo>
                  <a:pt x="3836593" y="5068849"/>
                </a:moveTo>
                <a:lnTo>
                  <a:pt x="862228" y="5068849"/>
                </a:lnTo>
                <a:lnTo>
                  <a:pt x="862228" y="5106911"/>
                </a:lnTo>
                <a:lnTo>
                  <a:pt x="3836593" y="5106911"/>
                </a:lnTo>
                <a:lnTo>
                  <a:pt x="3836593" y="5068849"/>
                </a:lnTo>
                <a:close/>
              </a:path>
              <a:path w="3836670" h="5107305">
                <a:moveTo>
                  <a:pt x="3836593" y="4157129"/>
                </a:moveTo>
                <a:lnTo>
                  <a:pt x="862228" y="4157129"/>
                </a:lnTo>
                <a:lnTo>
                  <a:pt x="862228" y="4195203"/>
                </a:lnTo>
                <a:lnTo>
                  <a:pt x="3836593" y="4195203"/>
                </a:lnTo>
                <a:lnTo>
                  <a:pt x="3836593" y="4157129"/>
                </a:lnTo>
                <a:close/>
              </a:path>
              <a:path w="3836670" h="5107305">
                <a:moveTo>
                  <a:pt x="3836593" y="3247021"/>
                </a:moveTo>
                <a:lnTo>
                  <a:pt x="862228" y="3247021"/>
                </a:lnTo>
                <a:lnTo>
                  <a:pt x="862228" y="3285083"/>
                </a:lnTo>
                <a:lnTo>
                  <a:pt x="3836593" y="3285083"/>
                </a:lnTo>
                <a:lnTo>
                  <a:pt x="3836593" y="3247021"/>
                </a:lnTo>
                <a:close/>
              </a:path>
              <a:path w="3836670" h="5107305">
                <a:moveTo>
                  <a:pt x="3836593" y="2568435"/>
                </a:moveTo>
                <a:lnTo>
                  <a:pt x="862228" y="2568435"/>
                </a:lnTo>
                <a:lnTo>
                  <a:pt x="862228" y="2606497"/>
                </a:lnTo>
                <a:lnTo>
                  <a:pt x="3836593" y="2606497"/>
                </a:lnTo>
                <a:lnTo>
                  <a:pt x="3836593" y="2568435"/>
                </a:lnTo>
                <a:close/>
              </a:path>
              <a:path w="3836670" h="5107305">
                <a:moveTo>
                  <a:pt x="3836593" y="1405661"/>
                </a:moveTo>
                <a:lnTo>
                  <a:pt x="862228" y="1405661"/>
                </a:lnTo>
                <a:lnTo>
                  <a:pt x="862228" y="1443723"/>
                </a:lnTo>
                <a:lnTo>
                  <a:pt x="3836593" y="1443723"/>
                </a:lnTo>
                <a:lnTo>
                  <a:pt x="3836593" y="140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764002" y="2118747"/>
            <a:ext cx="307340" cy="3676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2895"/>
              </a:lnSpc>
            </a:pPr>
            <a:r>
              <a:rPr sz="3150" b="1" spc="-585" dirty="0">
                <a:solidFill>
                  <a:srgbClr val="00BCC0"/>
                </a:solidFill>
                <a:latin typeface="Trebuchet MS"/>
                <a:cs typeface="Trebuchet MS"/>
              </a:rPr>
              <a:t>1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64002" y="3281514"/>
            <a:ext cx="307340" cy="3676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2895"/>
              </a:lnSpc>
            </a:pPr>
            <a:r>
              <a:rPr sz="3150" b="1" spc="-585" dirty="0">
                <a:solidFill>
                  <a:srgbClr val="00BCC0"/>
                </a:solidFill>
                <a:latin typeface="Trebuchet MS"/>
                <a:cs typeface="Trebuchet MS"/>
              </a:rPr>
              <a:t>2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64002" y="3960107"/>
            <a:ext cx="307340" cy="3676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2895"/>
              </a:lnSpc>
            </a:pPr>
            <a:r>
              <a:rPr sz="3150" b="1" spc="-585" dirty="0">
                <a:solidFill>
                  <a:srgbClr val="00BCC0"/>
                </a:solidFill>
                <a:latin typeface="Trebuchet MS"/>
                <a:cs typeface="Trebuchet MS"/>
              </a:rPr>
              <a:t>3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64002" y="4870219"/>
            <a:ext cx="307340" cy="3676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2895"/>
              </a:lnSpc>
            </a:pPr>
            <a:r>
              <a:rPr sz="3150" b="1" spc="-585" dirty="0">
                <a:solidFill>
                  <a:srgbClr val="00BCC0"/>
                </a:solidFill>
                <a:latin typeface="Trebuchet MS"/>
                <a:cs typeface="Trebuchet MS"/>
              </a:rPr>
              <a:t>4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64002" y="5781935"/>
            <a:ext cx="307340" cy="3676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2895"/>
              </a:lnSpc>
            </a:pPr>
            <a:r>
              <a:rPr sz="3150" b="1" spc="-585" dirty="0">
                <a:solidFill>
                  <a:srgbClr val="00BCC0"/>
                </a:solidFill>
                <a:latin typeface="Trebuchet MS"/>
                <a:cs typeface="Trebuchet MS"/>
              </a:rPr>
              <a:t>5</a:t>
            </a:r>
            <a:endParaRPr sz="315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7207833"/>
            <a:ext cx="13440410" cy="352425"/>
            <a:chOff x="0" y="7207833"/>
            <a:chExt cx="13440410" cy="352425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207836"/>
              <a:ext cx="11726697" cy="3521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109952" y="7207833"/>
              <a:ext cx="2330450" cy="352425"/>
            </a:xfrm>
            <a:custGeom>
              <a:avLst/>
              <a:gdLst/>
              <a:ahLst/>
              <a:cxnLst/>
              <a:rect l="l" t="t" r="r" b="b"/>
              <a:pathLst>
                <a:path w="2330450" h="352425">
                  <a:moveTo>
                    <a:pt x="2329985" y="0"/>
                  </a:moveTo>
                  <a:lnTo>
                    <a:pt x="0" y="0"/>
                  </a:lnTo>
                  <a:lnTo>
                    <a:pt x="50004" y="5299"/>
                  </a:lnTo>
                  <a:lnTo>
                    <a:pt x="92857" y="21062"/>
                  </a:lnTo>
                  <a:lnTo>
                    <a:pt x="127637" y="47086"/>
                  </a:lnTo>
                  <a:lnTo>
                    <a:pt x="153424" y="83169"/>
                  </a:lnTo>
                  <a:lnTo>
                    <a:pt x="169297" y="129108"/>
                  </a:lnTo>
                  <a:lnTo>
                    <a:pt x="174334" y="184701"/>
                  </a:lnTo>
                  <a:lnTo>
                    <a:pt x="179602" y="234092"/>
                  </a:lnTo>
                  <a:lnTo>
                    <a:pt x="195724" y="275460"/>
                  </a:lnTo>
                  <a:lnTo>
                    <a:pt x="221364" y="308378"/>
                  </a:lnTo>
                  <a:lnTo>
                    <a:pt x="255189" y="332420"/>
                  </a:lnTo>
                  <a:lnTo>
                    <a:pt x="295864" y="347158"/>
                  </a:lnTo>
                  <a:lnTo>
                    <a:pt x="342054" y="352165"/>
                  </a:lnTo>
                  <a:lnTo>
                    <a:pt x="2329985" y="352165"/>
                  </a:lnTo>
                  <a:lnTo>
                    <a:pt x="2329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69366" y="7307780"/>
              <a:ext cx="411227" cy="617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65910" y="7379833"/>
              <a:ext cx="428618" cy="11347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909593" y="7283173"/>
              <a:ext cx="49530" cy="85725"/>
            </a:xfrm>
            <a:custGeom>
              <a:avLst/>
              <a:gdLst/>
              <a:ahLst/>
              <a:cxnLst/>
              <a:rect l="l" t="t" r="r" b="b"/>
              <a:pathLst>
                <a:path w="49529" h="85725">
                  <a:moveTo>
                    <a:pt x="6512" y="0"/>
                  </a:moveTo>
                  <a:lnTo>
                    <a:pt x="4815" y="0"/>
                  </a:lnTo>
                  <a:lnTo>
                    <a:pt x="3873" y="39"/>
                  </a:lnTo>
                  <a:lnTo>
                    <a:pt x="1791" y="194"/>
                  </a:lnTo>
                  <a:lnTo>
                    <a:pt x="849" y="306"/>
                  </a:lnTo>
                  <a:lnTo>
                    <a:pt x="0" y="461"/>
                  </a:lnTo>
                  <a:lnTo>
                    <a:pt x="0" y="85223"/>
                  </a:lnTo>
                  <a:lnTo>
                    <a:pt x="849" y="85378"/>
                  </a:lnTo>
                  <a:lnTo>
                    <a:pt x="1791" y="85492"/>
                  </a:lnTo>
                  <a:lnTo>
                    <a:pt x="3873" y="85647"/>
                  </a:lnTo>
                  <a:lnTo>
                    <a:pt x="4815" y="85686"/>
                  </a:lnTo>
                  <a:lnTo>
                    <a:pt x="6512" y="85686"/>
                  </a:lnTo>
                  <a:lnTo>
                    <a:pt x="7476" y="85647"/>
                  </a:lnTo>
                  <a:lnTo>
                    <a:pt x="9636" y="85492"/>
                  </a:lnTo>
                  <a:lnTo>
                    <a:pt x="10598" y="85378"/>
                  </a:lnTo>
                  <a:lnTo>
                    <a:pt x="11447" y="85223"/>
                  </a:lnTo>
                  <a:lnTo>
                    <a:pt x="11447" y="461"/>
                  </a:lnTo>
                  <a:lnTo>
                    <a:pt x="10598" y="306"/>
                  </a:lnTo>
                  <a:lnTo>
                    <a:pt x="9636" y="194"/>
                  </a:lnTo>
                  <a:lnTo>
                    <a:pt x="7476" y="39"/>
                  </a:lnTo>
                  <a:lnTo>
                    <a:pt x="6512" y="0"/>
                  </a:lnTo>
                  <a:close/>
                </a:path>
                <a:path w="49529" h="85725">
                  <a:moveTo>
                    <a:pt x="40700" y="25441"/>
                  </a:moveTo>
                  <a:lnTo>
                    <a:pt x="38469" y="25441"/>
                  </a:lnTo>
                  <a:lnTo>
                    <a:pt x="37429" y="25477"/>
                  </a:lnTo>
                  <a:lnTo>
                    <a:pt x="35424" y="25632"/>
                  </a:lnTo>
                  <a:lnTo>
                    <a:pt x="34419" y="25746"/>
                  </a:lnTo>
                  <a:lnTo>
                    <a:pt x="33418" y="25901"/>
                  </a:lnTo>
                  <a:lnTo>
                    <a:pt x="14569" y="54463"/>
                  </a:lnTo>
                  <a:lnTo>
                    <a:pt x="36539" y="85223"/>
                  </a:lnTo>
                  <a:lnTo>
                    <a:pt x="37619" y="85378"/>
                  </a:lnTo>
                  <a:lnTo>
                    <a:pt x="38699" y="85492"/>
                  </a:lnTo>
                  <a:lnTo>
                    <a:pt x="40855" y="85647"/>
                  </a:lnTo>
                  <a:lnTo>
                    <a:pt x="41935" y="85686"/>
                  </a:lnTo>
                  <a:lnTo>
                    <a:pt x="44095" y="85686"/>
                  </a:lnTo>
                  <a:lnTo>
                    <a:pt x="45135" y="85647"/>
                  </a:lnTo>
                  <a:lnTo>
                    <a:pt x="47141" y="85492"/>
                  </a:lnTo>
                  <a:lnTo>
                    <a:pt x="48182" y="85378"/>
                  </a:lnTo>
                  <a:lnTo>
                    <a:pt x="49262" y="85223"/>
                  </a:lnTo>
                  <a:lnTo>
                    <a:pt x="27172" y="53654"/>
                  </a:lnTo>
                  <a:lnTo>
                    <a:pt x="46022" y="25901"/>
                  </a:lnTo>
                  <a:lnTo>
                    <a:pt x="44941" y="25746"/>
                  </a:lnTo>
                  <a:lnTo>
                    <a:pt x="43883" y="25632"/>
                  </a:lnTo>
                  <a:lnTo>
                    <a:pt x="41803" y="25477"/>
                  </a:lnTo>
                  <a:lnTo>
                    <a:pt x="40700" y="254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364720" y="7323919"/>
              <a:ext cx="278765" cy="140970"/>
            </a:xfrm>
            <a:custGeom>
              <a:avLst/>
              <a:gdLst/>
              <a:ahLst/>
              <a:cxnLst/>
              <a:rect l="l" t="t" r="r" b="b"/>
              <a:pathLst>
                <a:path w="278765" h="140970">
                  <a:moveTo>
                    <a:pt x="143662" y="2705"/>
                  </a:moveTo>
                  <a:lnTo>
                    <a:pt x="104076" y="2705"/>
                  </a:lnTo>
                  <a:lnTo>
                    <a:pt x="71831" y="55029"/>
                  </a:lnTo>
                  <a:lnTo>
                    <a:pt x="39573" y="2705"/>
                  </a:lnTo>
                  <a:lnTo>
                    <a:pt x="0" y="2705"/>
                  </a:lnTo>
                  <a:lnTo>
                    <a:pt x="0" y="137871"/>
                  </a:lnTo>
                  <a:lnTo>
                    <a:pt x="36677" y="137871"/>
                  </a:lnTo>
                  <a:lnTo>
                    <a:pt x="36677" y="60439"/>
                  </a:lnTo>
                  <a:lnTo>
                    <a:pt x="71056" y="113157"/>
                  </a:lnTo>
                  <a:lnTo>
                    <a:pt x="71831" y="113157"/>
                  </a:lnTo>
                  <a:lnTo>
                    <a:pt x="106387" y="60248"/>
                  </a:lnTo>
                  <a:lnTo>
                    <a:pt x="106387" y="137871"/>
                  </a:lnTo>
                  <a:lnTo>
                    <a:pt x="143662" y="137871"/>
                  </a:lnTo>
                  <a:lnTo>
                    <a:pt x="143662" y="2705"/>
                  </a:lnTo>
                  <a:close/>
                </a:path>
                <a:path w="278765" h="140970">
                  <a:moveTo>
                    <a:pt x="278244" y="110058"/>
                  </a:moveTo>
                  <a:lnTo>
                    <a:pt x="250050" y="89979"/>
                  </a:lnTo>
                  <a:lnTo>
                    <a:pt x="247980" y="92430"/>
                  </a:lnTo>
                  <a:lnTo>
                    <a:pt x="241642" y="98640"/>
                  </a:lnTo>
                  <a:lnTo>
                    <a:pt x="223012" y="106400"/>
                  </a:lnTo>
                  <a:lnTo>
                    <a:pt x="214769" y="106400"/>
                  </a:lnTo>
                  <a:lnTo>
                    <a:pt x="187286" y="75311"/>
                  </a:lnTo>
                  <a:lnTo>
                    <a:pt x="187286" y="65011"/>
                  </a:lnTo>
                  <a:lnTo>
                    <a:pt x="214769" y="33985"/>
                  </a:lnTo>
                  <a:lnTo>
                    <a:pt x="226098" y="33985"/>
                  </a:lnTo>
                  <a:lnTo>
                    <a:pt x="231698" y="35433"/>
                  </a:lnTo>
                  <a:lnTo>
                    <a:pt x="240969" y="41224"/>
                  </a:lnTo>
                  <a:lnTo>
                    <a:pt x="245211" y="45059"/>
                  </a:lnTo>
                  <a:lnTo>
                    <a:pt x="249085" y="49822"/>
                  </a:lnTo>
                  <a:lnTo>
                    <a:pt x="277266" y="28003"/>
                  </a:lnTo>
                  <a:lnTo>
                    <a:pt x="244513" y="3378"/>
                  </a:lnTo>
                  <a:lnTo>
                    <a:pt x="226872" y="0"/>
                  </a:lnTo>
                  <a:lnTo>
                    <a:pt x="219925" y="0"/>
                  </a:lnTo>
                  <a:lnTo>
                    <a:pt x="179438" y="11849"/>
                  </a:lnTo>
                  <a:lnTo>
                    <a:pt x="154178" y="42773"/>
                  </a:lnTo>
                  <a:lnTo>
                    <a:pt x="148869" y="70281"/>
                  </a:lnTo>
                  <a:lnTo>
                    <a:pt x="149212" y="78066"/>
                  </a:lnTo>
                  <a:lnTo>
                    <a:pt x="164795" y="115887"/>
                  </a:lnTo>
                  <a:lnTo>
                    <a:pt x="197827" y="137642"/>
                  </a:lnTo>
                  <a:lnTo>
                    <a:pt x="218567" y="140576"/>
                  </a:lnTo>
                  <a:lnTo>
                    <a:pt x="226034" y="140576"/>
                  </a:lnTo>
                  <a:lnTo>
                    <a:pt x="263918" y="125971"/>
                  </a:lnTo>
                  <a:lnTo>
                    <a:pt x="278244" y="110058"/>
                  </a:lnTo>
                  <a:close/>
                </a:path>
              </a:pathLst>
            </a:custGeom>
            <a:solidFill>
              <a:srgbClr val="2319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170836" y="7309146"/>
              <a:ext cx="184785" cy="170815"/>
            </a:xfrm>
            <a:custGeom>
              <a:avLst/>
              <a:gdLst/>
              <a:ahLst/>
              <a:cxnLst/>
              <a:rect l="l" t="t" r="r" b="b"/>
              <a:pathLst>
                <a:path w="184784" h="170815">
                  <a:moveTo>
                    <a:pt x="129443" y="0"/>
                  </a:moveTo>
                  <a:lnTo>
                    <a:pt x="109842" y="7701"/>
                  </a:lnTo>
                  <a:lnTo>
                    <a:pt x="92268" y="24637"/>
                  </a:lnTo>
                  <a:lnTo>
                    <a:pt x="74694" y="7701"/>
                  </a:lnTo>
                  <a:lnTo>
                    <a:pt x="55094" y="0"/>
                  </a:lnTo>
                  <a:lnTo>
                    <a:pt x="35549" y="1275"/>
                  </a:lnTo>
                  <a:lnTo>
                    <a:pt x="18137" y="11272"/>
                  </a:lnTo>
                  <a:lnTo>
                    <a:pt x="6834" y="25279"/>
                  </a:lnTo>
                  <a:lnTo>
                    <a:pt x="737" y="41878"/>
                  </a:lnTo>
                  <a:lnTo>
                    <a:pt x="0" y="60834"/>
                  </a:lnTo>
                  <a:lnTo>
                    <a:pt x="4774" y="81909"/>
                  </a:lnTo>
                  <a:lnTo>
                    <a:pt x="18721" y="109546"/>
                  </a:lnTo>
                  <a:lnTo>
                    <a:pt x="38923" y="132940"/>
                  </a:lnTo>
                  <a:lnTo>
                    <a:pt x="63923" y="153010"/>
                  </a:lnTo>
                  <a:lnTo>
                    <a:pt x="92268" y="170674"/>
                  </a:lnTo>
                  <a:lnTo>
                    <a:pt x="120613" y="153010"/>
                  </a:lnTo>
                  <a:lnTo>
                    <a:pt x="145614" y="132940"/>
                  </a:lnTo>
                  <a:lnTo>
                    <a:pt x="165815" y="109546"/>
                  </a:lnTo>
                  <a:lnTo>
                    <a:pt x="179762" y="81909"/>
                  </a:lnTo>
                  <a:lnTo>
                    <a:pt x="184537" y="60834"/>
                  </a:lnTo>
                  <a:lnTo>
                    <a:pt x="183799" y="41878"/>
                  </a:lnTo>
                  <a:lnTo>
                    <a:pt x="177702" y="25279"/>
                  </a:lnTo>
                  <a:lnTo>
                    <a:pt x="166399" y="11272"/>
                  </a:lnTo>
                  <a:lnTo>
                    <a:pt x="148989" y="1275"/>
                  </a:lnTo>
                  <a:lnTo>
                    <a:pt x="129443" y="0"/>
                  </a:lnTo>
                  <a:close/>
                </a:path>
              </a:pathLst>
            </a:custGeom>
            <a:solidFill>
              <a:srgbClr val="E6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121933" y="7357322"/>
              <a:ext cx="36830" cy="104775"/>
            </a:xfrm>
            <a:custGeom>
              <a:avLst/>
              <a:gdLst/>
              <a:ahLst/>
              <a:cxnLst/>
              <a:rect l="l" t="t" r="r" b="b"/>
              <a:pathLst>
                <a:path w="36829" h="104775">
                  <a:moveTo>
                    <a:pt x="36687" y="0"/>
                  </a:moveTo>
                  <a:lnTo>
                    <a:pt x="0" y="0"/>
                  </a:lnTo>
                  <a:lnTo>
                    <a:pt x="0" y="104461"/>
                  </a:lnTo>
                  <a:lnTo>
                    <a:pt x="36687" y="104461"/>
                  </a:lnTo>
                  <a:lnTo>
                    <a:pt x="36687" y="0"/>
                  </a:lnTo>
                  <a:close/>
                </a:path>
              </a:pathLst>
            </a:custGeom>
            <a:solidFill>
              <a:srgbClr val="2319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121160" y="7320826"/>
              <a:ext cx="38735" cy="27305"/>
            </a:xfrm>
            <a:custGeom>
              <a:avLst/>
              <a:gdLst/>
              <a:ahLst/>
              <a:cxnLst/>
              <a:rect l="l" t="t" r="r" b="b"/>
              <a:pathLst>
                <a:path w="38734" h="27304">
                  <a:moveTo>
                    <a:pt x="38232" y="0"/>
                  </a:moveTo>
                  <a:lnTo>
                    <a:pt x="0" y="0"/>
                  </a:lnTo>
                  <a:lnTo>
                    <a:pt x="0" y="27031"/>
                  </a:lnTo>
                  <a:lnTo>
                    <a:pt x="38232" y="27031"/>
                  </a:lnTo>
                  <a:lnTo>
                    <a:pt x="38232" y="0"/>
                  </a:lnTo>
                  <a:close/>
                </a:path>
              </a:pathLst>
            </a:custGeom>
            <a:solidFill>
              <a:srgbClr val="E6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45861" y="7272014"/>
              <a:ext cx="109317" cy="4749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35306" y="7271379"/>
              <a:ext cx="130510" cy="18774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04829" y="7319512"/>
              <a:ext cx="191359" cy="18561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41913" y="7328935"/>
              <a:ext cx="115663" cy="11811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44570" y="7330445"/>
              <a:ext cx="85308" cy="9777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39004" y="7272240"/>
              <a:ext cx="196929" cy="23666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724274" y="7255832"/>
              <a:ext cx="17145" cy="256540"/>
            </a:xfrm>
            <a:custGeom>
              <a:avLst/>
              <a:gdLst/>
              <a:ahLst/>
              <a:cxnLst/>
              <a:rect l="l" t="t" r="r" b="b"/>
              <a:pathLst>
                <a:path w="17144" h="256540">
                  <a:moveTo>
                    <a:pt x="16847" y="0"/>
                  </a:moveTo>
                  <a:lnTo>
                    <a:pt x="0" y="0"/>
                  </a:lnTo>
                  <a:lnTo>
                    <a:pt x="0" y="256172"/>
                  </a:lnTo>
                  <a:lnTo>
                    <a:pt x="16847" y="25617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9434" y="7288368"/>
              <a:ext cx="101900" cy="14659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5678" y="7325960"/>
              <a:ext cx="149375" cy="14492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4290" y="7333333"/>
              <a:ext cx="90608" cy="9220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6666" y="7334495"/>
              <a:ext cx="66606" cy="76344"/>
            </a:xfrm>
            <a:prstGeom prst="rect">
              <a:avLst/>
            </a:prstGeom>
          </p:spPr>
        </p:pic>
      </p:grp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CITY</a:t>
            </a:r>
            <a:r>
              <a:rPr spc="40" dirty="0"/>
              <a:t> </a:t>
            </a:r>
            <a:r>
              <a:rPr dirty="0"/>
              <a:t>OF</a:t>
            </a:r>
            <a:r>
              <a:rPr spc="40" dirty="0"/>
              <a:t> </a:t>
            </a:r>
            <a:r>
              <a:rPr spc="-10" dirty="0"/>
              <a:t>MAKASSAR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877714" y="7283964"/>
            <a:ext cx="2702560" cy="1873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b="1" dirty="0">
                <a:solidFill>
                  <a:srgbClr val="FFFFFF"/>
                </a:solidFill>
                <a:latin typeface="Myriad Pro"/>
                <a:cs typeface="Myriad Pro"/>
              </a:rPr>
              <a:t>MOH.</a:t>
            </a:r>
            <a:r>
              <a:rPr sz="1000" b="1" spc="5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Myriad Pro"/>
                <a:cs typeface="Myriad Pro"/>
              </a:rPr>
              <a:t>RAMDHAN</a:t>
            </a:r>
            <a:r>
              <a:rPr sz="1000" b="1" spc="5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Myriad Pro"/>
                <a:cs typeface="Myriad Pro"/>
              </a:rPr>
              <a:t>POMANTO,</a:t>
            </a:r>
            <a:r>
              <a:rPr sz="1000" b="1" spc="6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00" i="1" dirty="0">
                <a:solidFill>
                  <a:srgbClr val="FFFFFF"/>
                </a:solidFill>
                <a:latin typeface="Myriad Pro"/>
                <a:cs typeface="Myriad Pro"/>
              </a:rPr>
              <a:t>Mayor</a:t>
            </a:r>
            <a:r>
              <a:rPr sz="1000" i="1" spc="5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00" i="1" dirty="0">
                <a:solidFill>
                  <a:srgbClr val="FFFFFF"/>
                </a:solidFill>
                <a:latin typeface="Myriad Pro"/>
                <a:cs typeface="Myriad Pro"/>
              </a:rPr>
              <a:t>of</a:t>
            </a:r>
            <a:r>
              <a:rPr sz="1000" i="1" spc="4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00" i="1" spc="-10" dirty="0">
                <a:solidFill>
                  <a:srgbClr val="FFFFFF"/>
                </a:solidFill>
                <a:latin typeface="Myriad Pro"/>
                <a:cs typeface="Myriad Pro"/>
              </a:rPr>
              <a:t>Makassar</a:t>
            </a:r>
            <a:endParaRPr sz="1000">
              <a:latin typeface="Myriad Pro"/>
              <a:cs typeface="Myriad Pro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5" dirty="0"/>
              <a:t> </a:t>
            </a:r>
            <a:r>
              <a:rPr dirty="0"/>
              <a:t>K</a:t>
            </a:r>
            <a:r>
              <a:rPr spc="3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175" dirty="0"/>
              <a:t> </a:t>
            </a:r>
            <a:r>
              <a:rPr dirty="0"/>
              <a:t>C</a:t>
            </a:r>
            <a:r>
              <a:rPr spc="30" dirty="0"/>
              <a:t> </a:t>
            </a:r>
            <a:r>
              <a:rPr dirty="0"/>
              <a:t>I</a:t>
            </a:r>
            <a:r>
              <a:rPr spc="35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spc="-50" dirty="0"/>
              <a:t>Y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2350880" y="7450471"/>
            <a:ext cx="300990" cy="571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" b="1" dirty="0">
                <a:solidFill>
                  <a:srgbClr val="231916"/>
                </a:solidFill>
                <a:latin typeface="Arial"/>
                <a:cs typeface="Arial"/>
              </a:rPr>
              <a:t>SOMBERE’</a:t>
            </a:r>
            <a:r>
              <a:rPr sz="150" b="1" spc="50" dirty="0">
                <a:solidFill>
                  <a:srgbClr val="231916"/>
                </a:solidFill>
                <a:latin typeface="Arial"/>
                <a:cs typeface="Arial"/>
              </a:rPr>
              <a:t> </a:t>
            </a:r>
            <a:r>
              <a:rPr sz="150" b="1" dirty="0">
                <a:solidFill>
                  <a:srgbClr val="231916"/>
                </a:solidFill>
                <a:latin typeface="Arial"/>
                <a:cs typeface="Arial"/>
              </a:rPr>
              <a:t>&amp;</a:t>
            </a:r>
            <a:r>
              <a:rPr sz="150" b="1" spc="75" dirty="0">
                <a:solidFill>
                  <a:srgbClr val="231916"/>
                </a:solidFill>
                <a:latin typeface="Arial"/>
                <a:cs typeface="Arial"/>
              </a:rPr>
              <a:t> </a:t>
            </a:r>
            <a:r>
              <a:rPr sz="150" b="1" dirty="0">
                <a:solidFill>
                  <a:srgbClr val="231916"/>
                </a:solidFill>
                <a:latin typeface="Arial"/>
                <a:cs typeface="Arial"/>
              </a:rPr>
              <a:t>SMART</a:t>
            </a:r>
            <a:r>
              <a:rPr sz="150" b="1" spc="80" dirty="0">
                <a:solidFill>
                  <a:srgbClr val="231916"/>
                </a:solidFill>
                <a:latin typeface="Arial"/>
                <a:cs typeface="Arial"/>
              </a:rPr>
              <a:t> </a:t>
            </a:r>
            <a:r>
              <a:rPr sz="150" b="1" spc="-20" dirty="0">
                <a:solidFill>
                  <a:srgbClr val="231916"/>
                </a:solidFill>
                <a:latin typeface="Arial"/>
                <a:cs typeface="Arial"/>
              </a:rPr>
              <a:t>CITY</a:t>
            </a:r>
            <a:endParaRPr sz="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1266825"/>
            <a:ext cx="13441156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36900" y="581025"/>
            <a:ext cx="786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POSITIONING OF MAKASSAR IN INDONESIA</a:t>
            </a:r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700" y="60808"/>
            <a:ext cx="9682700" cy="737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46100" y="1303318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POSITIONING OF MAKASSAR IN SOUTH SULAWESI</a:t>
            </a:r>
            <a:endParaRPr 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66"/>
            <a:ext cx="13440410" cy="7557770"/>
            <a:chOff x="0" y="2566"/>
            <a:chExt cx="13440410" cy="7557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66"/>
              <a:ext cx="13438979" cy="75574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40632"/>
              <a:ext cx="13439880" cy="48193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067788"/>
              <a:ext cx="13439880" cy="24922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8589" y="5128025"/>
              <a:ext cx="12404090" cy="1697989"/>
            </a:xfrm>
            <a:custGeom>
              <a:avLst/>
              <a:gdLst/>
              <a:ahLst/>
              <a:cxnLst/>
              <a:rect l="l" t="t" r="r" b="b"/>
              <a:pathLst>
                <a:path w="12404090" h="1697990">
                  <a:moveTo>
                    <a:pt x="1091311" y="47548"/>
                  </a:moveTo>
                  <a:lnTo>
                    <a:pt x="1087513" y="29083"/>
                  </a:lnTo>
                  <a:lnTo>
                    <a:pt x="1077188" y="13970"/>
                  </a:lnTo>
                  <a:lnTo>
                    <a:pt x="1061910" y="3746"/>
                  </a:lnTo>
                  <a:lnTo>
                    <a:pt x="1043254" y="0"/>
                  </a:lnTo>
                  <a:lnTo>
                    <a:pt x="48056" y="0"/>
                  </a:lnTo>
                  <a:lnTo>
                    <a:pt x="29400" y="3746"/>
                  </a:lnTo>
                  <a:lnTo>
                    <a:pt x="14109" y="13970"/>
                  </a:lnTo>
                  <a:lnTo>
                    <a:pt x="3784" y="29083"/>
                  </a:lnTo>
                  <a:lnTo>
                    <a:pt x="0" y="47548"/>
                  </a:lnTo>
                  <a:lnTo>
                    <a:pt x="0" y="1481074"/>
                  </a:lnTo>
                  <a:lnTo>
                    <a:pt x="3606" y="1498803"/>
                  </a:lnTo>
                  <a:lnTo>
                    <a:pt x="13474" y="1513268"/>
                  </a:lnTo>
                  <a:lnTo>
                    <a:pt x="28092" y="1523034"/>
                  </a:lnTo>
                  <a:lnTo>
                    <a:pt x="46012" y="1526603"/>
                  </a:lnTo>
                  <a:lnTo>
                    <a:pt x="442658" y="1526603"/>
                  </a:lnTo>
                  <a:lnTo>
                    <a:pt x="542328" y="1697431"/>
                  </a:lnTo>
                  <a:lnTo>
                    <a:pt x="553440" y="1697431"/>
                  </a:lnTo>
                  <a:lnTo>
                    <a:pt x="653110" y="1526603"/>
                  </a:lnTo>
                  <a:lnTo>
                    <a:pt x="1047064" y="1526603"/>
                  </a:lnTo>
                  <a:lnTo>
                    <a:pt x="1064285" y="1523161"/>
                  </a:lnTo>
                  <a:lnTo>
                    <a:pt x="1078344" y="1513789"/>
                  </a:lnTo>
                  <a:lnTo>
                    <a:pt x="1087831" y="1499870"/>
                  </a:lnTo>
                  <a:lnTo>
                    <a:pt x="1091311" y="1482826"/>
                  </a:lnTo>
                  <a:lnTo>
                    <a:pt x="1091311" y="47548"/>
                  </a:lnTo>
                  <a:close/>
                </a:path>
                <a:path w="12404090" h="1697990">
                  <a:moveTo>
                    <a:pt x="2352586" y="47548"/>
                  </a:moveTo>
                  <a:lnTo>
                    <a:pt x="2348788" y="29083"/>
                  </a:lnTo>
                  <a:lnTo>
                    <a:pt x="2338463" y="13970"/>
                  </a:lnTo>
                  <a:lnTo>
                    <a:pt x="2323185" y="3746"/>
                  </a:lnTo>
                  <a:lnTo>
                    <a:pt x="2304516" y="0"/>
                  </a:lnTo>
                  <a:lnTo>
                    <a:pt x="1309331" y="0"/>
                  </a:lnTo>
                  <a:lnTo>
                    <a:pt x="1290662" y="3746"/>
                  </a:lnTo>
                  <a:lnTo>
                    <a:pt x="1275384" y="13970"/>
                  </a:lnTo>
                  <a:lnTo>
                    <a:pt x="1265059" y="29083"/>
                  </a:lnTo>
                  <a:lnTo>
                    <a:pt x="1261262" y="47548"/>
                  </a:lnTo>
                  <a:lnTo>
                    <a:pt x="1261262" y="1481074"/>
                  </a:lnTo>
                  <a:lnTo>
                    <a:pt x="1264881" y="1498803"/>
                  </a:lnTo>
                  <a:lnTo>
                    <a:pt x="1274737" y="1513268"/>
                  </a:lnTo>
                  <a:lnTo>
                    <a:pt x="1289367" y="1523034"/>
                  </a:lnTo>
                  <a:lnTo>
                    <a:pt x="1307274" y="1526603"/>
                  </a:lnTo>
                  <a:lnTo>
                    <a:pt x="1703933" y="1526603"/>
                  </a:lnTo>
                  <a:lnTo>
                    <a:pt x="1803603" y="1697431"/>
                  </a:lnTo>
                  <a:lnTo>
                    <a:pt x="1814703" y="1697431"/>
                  </a:lnTo>
                  <a:lnTo>
                    <a:pt x="1914372" y="1526603"/>
                  </a:lnTo>
                  <a:lnTo>
                    <a:pt x="2308326" y="1526603"/>
                  </a:lnTo>
                  <a:lnTo>
                    <a:pt x="2325560" y="1523161"/>
                  </a:lnTo>
                  <a:lnTo>
                    <a:pt x="2339619" y="1513789"/>
                  </a:lnTo>
                  <a:lnTo>
                    <a:pt x="2349106" y="1499870"/>
                  </a:lnTo>
                  <a:lnTo>
                    <a:pt x="2352586" y="1482826"/>
                  </a:lnTo>
                  <a:lnTo>
                    <a:pt x="2352586" y="47548"/>
                  </a:lnTo>
                  <a:close/>
                </a:path>
                <a:path w="12404090" h="1697990">
                  <a:moveTo>
                    <a:pt x="3613848" y="47548"/>
                  </a:moveTo>
                  <a:lnTo>
                    <a:pt x="3610051" y="29083"/>
                  </a:lnTo>
                  <a:lnTo>
                    <a:pt x="3599726" y="13970"/>
                  </a:lnTo>
                  <a:lnTo>
                    <a:pt x="3584448" y="3746"/>
                  </a:lnTo>
                  <a:lnTo>
                    <a:pt x="3565791" y="0"/>
                  </a:lnTo>
                  <a:lnTo>
                    <a:pt x="2570594" y="0"/>
                  </a:lnTo>
                  <a:lnTo>
                    <a:pt x="2551938" y="3746"/>
                  </a:lnTo>
                  <a:lnTo>
                    <a:pt x="2536660" y="13970"/>
                  </a:lnTo>
                  <a:lnTo>
                    <a:pt x="2526334" y="29083"/>
                  </a:lnTo>
                  <a:lnTo>
                    <a:pt x="2522537" y="47548"/>
                  </a:lnTo>
                  <a:lnTo>
                    <a:pt x="2522537" y="1481074"/>
                  </a:lnTo>
                  <a:lnTo>
                    <a:pt x="2526157" y="1498803"/>
                  </a:lnTo>
                  <a:lnTo>
                    <a:pt x="2536012" y="1513268"/>
                  </a:lnTo>
                  <a:lnTo>
                    <a:pt x="2550642" y="1523034"/>
                  </a:lnTo>
                  <a:lnTo>
                    <a:pt x="2568549" y="1526603"/>
                  </a:lnTo>
                  <a:lnTo>
                    <a:pt x="2965196" y="1526603"/>
                  </a:lnTo>
                  <a:lnTo>
                    <a:pt x="3064865" y="1697431"/>
                  </a:lnTo>
                  <a:lnTo>
                    <a:pt x="3075978" y="1697431"/>
                  </a:lnTo>
                  <a:lnTo>
                    <a:pt x="3175647" y="1526603"/>
                  </a:lnTo>
                  <a:lnTo>
                    <a:pt x="3569601" y="1526603"/>
                  </a:lnTo>
                  <a:lnTo>
                    <a:pt x="3586823" y="1523161"/>
                  </a:lnTo>
                  <a:lnTo>
                    <a:pt x="3600894" y="1513789"/>
                  </a:lnTo>
                  <a:lnTo>
                    <a:pt x="3610368" y="1499870"/>
                  </a:lnTo>
                  <a:lnTo>
                    <a:pt x="3613848" y="1482826"/>
                  </a:lnTo>
                  <a:lnTo>
                    <a:pt x="3613848" y="47548"/>
                  </a:lnTo>
                  <a:close/>
                </a:path>
                <a:path w="12404090" h="1697990">
                  <a:moveTo>
                    <a:pt x="4875123" y="47548"/>
                  </a:moveTo>
                  <a:lnTo>
                    <a:pt x="4871326" y="29083"/>
                  </a:lnTo>
                  <a:lnTo>
                    <a:pt x="4861001" y="13970"/>
                  </a:lnTo>
                  <a:lnTo>
                    <a:pt x="4845723" y="3746"/>
                  </a:lnTo>
                  <a:lnTo>
                    <a:pt x="4827067" y="0"/>
                  </a:lnTo>
                  <a:lnTo>
                    <a:pt x="3831869" y="0"/>
                  </a:lnTo>
                  <a:lnTo>
                    <a:pt x="3813213" y="3746"/>
                  </a:lnTo>
                  <a:lnTo>
                    <a:pt x="3797922" y="13970"/>
                  </a:lnTo>
                  <a:lnTo>
                    <a:pt x="3787597" y="29083"/>
                  </a:lnTo>
                  <a:lnTo>
                    <a:pt x="3783812" y="47548"/>
                  </a:lnTo>
                  <a:lnTo>
                    <a:pt x="3783812" y="1481074"/>
                  </a:lnTo>
                  <a:lnTo>
                    <a:pt x="3787419" y="1498803"/>
                  </a:lnTo>
                  <a:lnTo>
                    <a:pt x="3797287" y="1513268"/>
                  </a:lnTo>
                  <a:lnTo>
                    <a:pt x="3811905" y="1523034"/>
                  </a:lnTo>
                  <a:lnTo>
                    <a:pt x="3829812" y="1526603"/>
                  </a:lnTo>
                  <a:lnTo>
                    <a:pt x="4226471" y="1526603"/>
                  </a:lnTo>
                  <a:lnTo>
                    <a:pt x="4326140" y="1697431"/>
                  </a:lnTo>
                  <a:lnTo>
                    <a:pt x="4337253" y="1697431"/>
                  </a:lnTo>
                  <a:lnTo>
                    <a:pt x="4436923" y="1526603"/>
                  </a:lnTo>
                  <a:lnTo>
                    <a:pt x="4830877" y="1526603"/>
                  </a:lnTo>
                  <a:lnTo>
                    <a:pt x="4848098" y="1523161"/>
                  </a:lnTo>
                  <a:lnTo>
                    <a:pt x="4862157" y="1513789"/>
                  </a:lnTo>
                  <a:lnTo>
                    <a:pt x="4871644" y="1499870"/>
                  </a:lnTo>
                  <a:lnTo>
                    <a:pt x="4875123" y="1482826"/>
                  </a:lnTo>
                  <a:lnTo>
                    <a:pt x="4875123" y="47548"/>
                  </a:lnTo>
                  <a:close/>
                </a:path>
                <a:path w="12404090" h="1697990">
                  <a:moveTo>
                    <a:pt x="6136386" y="47548"/>
                  </a:moveTo>
                  <a:lnTo>
                    <a:pt x="6132601" y="29083"/>
                  </a:lnTo>
                  <a:lnTo>
                    <a:pt x="6122276" y="13970"/>
                  </a:lnTo>
                  <a:lnTo>
                    <a:pt x="6106985" y="3746"/>
                  </a:lnTo>
                  <a:lnTo>
                    <a:pt x="6088329" y="0"/>
                  </a:lnTo>
                  <a:lnTo>
                    <a:pt x="5093144" y="0"/>
                  </a:lnTo>
                  <a:lnTo>
                    <a:pt x="5074475" y="3746"/>
                  </a:lnTo>
                  <a:lnTo>
                    <a:pt x="5059197" y="13970"/>
                  </a:lnTo>
                  <a:lnTo>
                    <a:pt x="5048872" y="29083"/>
                  </a:lnTo>
                  <a:lnTo>
                    <a:pt x="5045075" y="47548"/>
                  </a:lnTo>
                  <a:lnTo>
                    <a:pt x="5045075" y="1481074"/>
                  </a:lnTo>
                  <a:lnTo>
                    <a:pt x="5048694" y="1498803"/>
                  </a:lnTo>
                  <a:lnTo>
                    <a:pt x="5058549" y="1513268"/>
                  </a:lnTo>
                  <a:lnTo>
                    <a:pt x="5073180" y="1523034"/>
                  </a:lnTo>
                  <a:lnTo>
                    <a:pt x="5091087" y="1526603"/>
                  </a:lnTo>
                  <a:lnTo>
                    <a:pt x="5487746" y="1526603"/>
                  </a:lnTo>
                  <a:lnTo>
                    <a:pt x="5587416" y="1697431"/>
                  </a:lnTo>
                  <a:lnTo>
                    <a:pt x="5598515" y="1697431"/>
                  </a:lnTo>
                  <a:lnTo>
                    <a:pt x="5698185" y="1526603"/>
                  </a:lnTo>
                  <a:lnTo>
                    <a:pt x="6092139" y="1526603"/>
                  </a:lnTo>
                  <a:lnTo>
                    <a:pt x="6109373" y="1523161"/>
                  </a:lnTo>
                  <a:lnTo>
                    <a:pt x="6123432" y="1513789"/>
                  </a:lnTo>
                  <a:lnTo>
                    <a:pt x="6132919" y="1499870"/>
                  </a:lnTo>
                  <a:lnTo>
                    <a:pt x="6136386" y="1482826"/>
                  </a:lnTo>
                  <a:lnTo>
                    <a:pt x="6136386" y="47548"/>
                  </a:lnTo>
                  <a:close/>
                </a:path>
                <a:path w="12404090" h="1697990">
                  <a:moveTo>
                    <a:pt x="7397661" y="47548"/>
                  </a:moveTo>
                  <a:lnTo>
                    <a:pt x="7393864" y="29083"/>
                  </a:lnTo>
                  <a:lnTo>
                    <a:pt x="7383539" y="13970"/>
                  </a:lnTo>
                  <a:lnTo>
                    <a:pt x="7368260" y="3746"/>
                  </a:lnTo>
                  <a:lnTo>
                    <a:pt x="7349604" y="0"/>
                  </a:lnTo>
                  <a:lnTo>
                    <a:pt x="6354407" y="0"/>
                  </a:lnTo>
                  <a:lnTo>
                    <a:pt x="6335750" y="3746"/>
                  </a:lnTo>
                  <a:lnTo>
                    <a:pt x="6320472" y="13970"/>
                  </a:lnTo>
                  <a:lnTo>
                    <a:pt x="6310147" y="29083"/>
                  </a:lnTo>
                  <a:lnTo>
                    <a:pt x="6306350" y="47548"/>
                  </a:lnTo>
                  <a:lnTo>
                    <a:pt x="6306350" y="1481074"/>
                  </a:lnTo>
                  <a:lnTo>
                    <a:pt x="6309969" y="1498803"/>
                  </a:lnTo>
                  <a:lnTo>
                    <a:pt x="6319825" y="1513268"/>
                  </a:lnTo>
                  <a:lnTo>
                    <a:pt x="6334455" y="1523034"/>
                  </a:lnTo>
                  <a:lnTo>
                    <a:pt x="6352362" y="1526603"/>
                  </a:lnTo>
                  <a:lnTo>
                    <a:pt x="6749008" y="1526603"/>
                  </a:lnTo>
                  <a:lnTo>
                    <a:pt x="6848678" y="1697431"/>
                  </a:lnTo>
                  <a:lnTo>
                    <a:pt x="6859791" y="1697431"/>
                  </a:lnTo>
                  <a:lnTo>
                    <a:pt x="6959460" y="1526603"/>
                  </a:lnTo>
                  <a:lnTo>
                    <a:pt x="7353414" y="1526603"/>
                  </a:lnTo>
                  <a:lnTo>
                    <a:pt x="7370635" y="1523161"/>
                  </a:lnTo>
                  <a:lnTo>
                    <a:pt x="7384707" y="1513789"/>
                  </a:lnTo>
                  <a:lnTo>
                    <a:pt x="7394181" y="1499870"/>
                  </a:lnTo>
                  <a:lnTo>
                    <a:pt x="7397661" y="1482826"/>
                  </a:lnTo>
                  <a:lnTo>
                    <a:pt x="7397661" y="47548"/>
                  </a:lnTo>
                  <a:close/>
                </a:path>
                <a:path w="12404090" h="1697990">
                  <a:moveTo>
                    <a:pt x="8658936" y="47548"/>
                  </a:moveTo>
                  <a:lnTo>
                    <a:pt x="8655139" y="29083"/>
                  </a:lnTo>
                  <a:lnTo>
                    <a:pt x="8644814" y="13970"/>
                  </a:lnTo>
                  <a:lnTo>
                    <a:pt x="8629536" y="3746"/>
                  </a:lnTo>
                  <a:lnTo>
                    <a:pt x="8610879" y="0"/>
                  </a:lnTo>
                  <a:lnTo>
                    <a:pt x="7615682" y="0"/>
                  </a:lnTo>
                  <a:lnTo>
                    <a:pt x="7597026" y="3746"/>
                  </a:lnTo>
                  <a:lnTo>
                    <a:pt x="7581735" y="13970"/>
                  </a:lnTo>
                  <a:lnTo>
                    <a:pt x="7571410" y="29083"/>
                  </a:lnTo>
                  <a:lnTo>
                    <a:pt x="7567625" y="47548"/>
                  </a:lnTo>
                  <a:lnTo>
                    <a:pt x="7567625" y="1481074"/>
                  </a:lnTo>
                  <a:lnTo>
                    <a:pt x="7571232" y="1498803"/>
                  </a:lnTo>
                  <a:lnTo>
                    <a:pt x="7581100" y="1513268"/>
                  </a:lnTo>
                  <a:lnTo>
                    <a:pt x="7595717" y="1523034"/>
                  </a:lnTo>
                  <a:lnTo>
                    <a:pt x="7613624" y="1526603"/>
                  </a:lnTo>
                  <a:lnTo>
                    <a:pt x="8010284" y="1526603"/>
                  </a:lnTo>
                  <a:lnTo>
                    <a:pt x="8109953" y="1697431"/>
                  </a:lnTo>
                  <a:lnTo>
                    <a:pt x="8121066" y="1697431"/>
                  </a:lnTo>
                  <a:lnTo>
                    <a:pt x="8220735" y="1526603"/>
                  </a:lnTo>
                  <a:lnTo>
                    <a:pt x="8614689" y="1526603"/>
                  </a:lnTo>
                  <a:lnTo>
                    <a:pt x="8631911" y="1523161"/>
                  </a:lnTo>
                  <a:lnTo>
                    <a:pt x="8645969" y="1513789"/>
                  </a:lnTo>
                  <a:lnTo>
                    <a:pt x="8655456" y="1499870"/>
                  </a:lnTo>
                  <a:lnTo>
                    <a:pt x="8658936" y="1482826"/>
                  </a:lnTo>
                  <a:lnTo>
                    <a:pt x="8658936" y="47548"/>
                  </a:lnTo>
                  <a:close/>
                </a:path>
                <a:path w="12404090" h="1697990">
                  <a:moveTo>
                    <a:pt x="9920199" y="47548"/>
                  </a:moveTo>
                  <a:lnTo>
                    <a:pt x="9916414" y="29083"/>
                  </a:lnTo>
                  <a:lnTo>
                    <a:pt x="9906089" y="13970"/>
                  </a:lnTo>
                  <a:lnTo>
                    <a:pt x="9890798" y="3746"/>
                  </a:lnTo>
                  <a:lnTo>
                    <a:pt x="9872142" y="0"/>
                  </a:lnTo>
                  <a:lnTo>
                    <a:pt x="8876957" y="0"/>
                  </a:lnTo>
                  <a:lnTo>
                    <a:pt x="8858288" y="3746"/>
                  </a:lnTo>
                  <a:lnTo>
                    <a:pt x="8843010" y="13970"/>
                  </a:lnTo>
                  <a:lnTo>
                    <a:pt x="8832685" y="29083"/>
                  </a:lnTo>
                  <a:lnTo>
                    <a:pt x="8828888" y="47548"/>
                  </a:lnTo>
                  <a:lnTo>
                    <a:pt x="8828888" y="1481074"/>
                  </a:lnTo>
                  <a:lnTo>
                    <a:pt x="8832507" y="1498803"/>
                  </a:lnTo>
                  <a:lnTo>
                    <a:pt x="8842362" y="1513268"/>
                  </a:lnTo>
                  <a:lnTo>
                    <a:pt x="8856993" y="1523034"/>
                  </a:lnTo>
                  <a:lnTo>
                    <a:pt x="8874900" y="1526603"/>
                  </a:lnTo>
                  <a:lnTo>
                    <a:pt x="9271559" y="1526603"/>
                  </a:lnTo>
                  <a:lnTo>
                    <a:pt x="9371228" y="1697431"/>
                  </a:lnTo>
                  <a:lnTo>
                    <a:pt x="9382328" y="1697431"/>
                  </a:lnTo>
                  <a:lnTo>
                    <a:pt x="9481998" y="1526603"/>
                  </a:lnTo>
                  <a:lnTo>
                    <a:pt x="9875952" y="1526603"/>
                  </a:lnTo>
                  <a:lnTo>
                    <a:pt x="9893186" y="1523161"/>
                  </a:lnTo>
                  <a:lnTo>
                    <a:pt x="9907245" y="1513789"/>
                  </a:lnTo>
                  <a:lnTo>
                    <a:pt x="9916731" y="1499870"/>
                  </a:lnTo>
                  <a:lnTo>
                    <a:pt x="9920199" y="1482826"/>
                  </a:lnTo>
                  <a:lnTo>
                    <a:pt x="9920199" y="47548"/>
                  </a:lnTo>
                  <a:close/>
                </a:path>
                <a:path w="12404090" h="1697990">
                  <a:moveTo>
                    <a:pt x="11162132" y="47548"/>
                  </a:moveTo>
                  <a:lnTo>
                    <a:pt x="11158334" y="29083"/>
                  </a:lnTo>
                  <a:lnTo>
                    <a:pt x="11148009" y="13970"/>
                  </a:lnTo>
                  <a:lnTo>
                    <a:pt x="11132731" y="3746"/>
                  </a:lnTo>
                  <a:lnTo>
                    <a:pt x="11114075" y="0"/>
                  </a:lnTo>
                  <a:lnTo>
                    <a:pt x="10118877" y="0"/>
                  </a:lnTo>
                  <a:lnTo>
                    <a:pt x="10100221" y="3746"/>
                  </a:lnTo>
                  <a:lnTo>
                    <a:pt x="10084943" y="13970"/>
                  </a:lnTo>
                  <a:lnTo>
                    <a:pt x="10074618" y="29083"/>
                  </a:lnTo>
                  <a:lnTo>
                    <a:pt x="10070821" y="47548"/>
                  </a:lnTo>
                  <a:lnTo>
                    <a:pt x="10070821" y="1481074"/>
                  </a:lnTo>
                  <a:lnTo>
                    <a:pt x="10074440" y="1498803"/>
                  </a:lnTo>
                  <a:lnTo>
                    <a:pt x="10084295" y="1513268"/>
                  </a:lnTo>
                  <a:lnTo>
                    <a:pt x="10098913" y="1523034"/>
                  </a:lnTo>
                  <a:lnTo>
                    <a:pt x="10116820" y="1526603"/>
                  </a:lnTo>
                  <a:lnTo>
                    <a:pt x="10513479" y="1526603"/>
                  </a:lnTo>
                  <a:lnTo>
                    <a:pt x="10613149" y="1697431"/>
                  </a:lnTo>
                  <a:lnTo>
                    <a:pt x="10624261" y="1697431"/>
                  </a:lnTo>
                  <a:lnTo>
                    <a:pt x="10723931" y="1526603"/>
                  </a:lnTo>
                  <a:lnTo>
                    <a:pt x="11117885" y="1526603"/>
                  </a:lnTo>
                  <a:lnTo>
                    <a:pt x="11135106" y="1523161"/>
                  </a:lnTo>
                  <a:lnTo>
                    <a:pt x="11149165" y="1513789"/>
                  </a:lnTo>
                  <a:lnTo>
                    <a:pt x="11158652" y="1499870"/>
                  </a:lnTo>
                  <a:lnTo>
                    <a:pt x="11162132" y="1482826"/>
                  </a:lnTo>
                  <a:lnTo>
                    <a:pt x="11162132" y="47548"/>
                  </a:lnTo>
                  <a:close/>
                </a:path>
                <a:path w="12404090" h="1697990">
                  <a:moveTo>
                    <a:pt x="12404052" y="47548"/>
                  </a:moveTo>
                  <a:lnTo>
                    <a:pt x="12400267" y="29083"/>
                  </a:lnTo>
                  <a:lnTo>
                    <a:pt x="12389942" y="13970"/>
                  </a:lnTo>
                  <a:lnTo>
                    <a:pt x="12374651" y="3746"/>
                  </a:lnTo>
                  <a:lnTo>
                    <a:pt x="12355995" y="0"/>
                  </a:lnTo>
                  <a:lnTo>
                    <a:pt x="11360810" y="0"/>
                  </a:lnTo>
                  <a:lnTo>
                    <a:pt x="11342141" y="3746"/>
                  </a:lnTo>
                  <a:lnTo>
                    <a:pt x="11326863" y="13970"/>
                  </a:lnTo>
                  <a:lnTo>
                    <a:pt x="11316538" y="29083"/>
                  </a:lnTo>
                  <a:lnTo>
                    <a:pt x="11312741" y="47548"/>
                  </a:lnTo>
                  <a:lnTo>
                    <a:pt x="11312741" y="1481074"/>
                  </a:lnTo>
                  <a:lnTo>
                    <a:pt x="11316360" y="1498803"/>
                  </a:lnTo>
                  <a:lnTo>
                    <a:pt x="11326216" y="1513268"/>
                  </a:lnTo>
                  <a:lnTo>
                    <a:pt x="11340846" y="1523034"/>
                  </a:lnTo>
                  <a:lnTo>
                    <a:pt x="11358753" y="1526603"/>
                  </a:lnTo>
                  <a:lnTo>
                    <a:pt x="11755399" y="1526603"/>
                  </a:lnTo>
                  <a:lnTo>
                    <a:pt x="11855069" y="1697431"/>
                  </a:lnTo>
                  <a:lnTo>
                    <a:pt x="11866182" y="1697431"/>
                  </a:lnTo>
                  <a:lnTo>
                    <a:pt x="11965851" y="1526603"/>
                  </a:lnTo>
                  <a:lnTo>
                    <a:pt x="12359805" y="1526603"/>
                  </a:lnTo>
                  <a:lnTo>
                    <a:pt x="12377026" y="1523161"/>
                  </a:lnTo>
                  <a:lnTo>
                    <a:pt x="12391098" y="1513789"/>
                  </a:lnTo>
                  <a:lnTo>
                    <a:pt x="12400585" y="1499870"/>
                  </a:lnTo>
                  <a:lnTo>
                    <a:pt x="12404052" y="1482826"/>
                  </a:lnTo>
                  <a:lnTo>
                    <a:pt x="12404052" y="475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589" y="5128009"/>
              <a:ext cx="12404063" cy="75151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42841" y="5515629"/>
            <a:ext cx="2032635" cy="102361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484"/>
              </a:spcBef>
              <a:tabLst>
                <a:tab pos="1316355" algn="l"/>
              </a:tabLst>
            </a:pPr>
            <a:r>
              <a:rPr sz="1650" spc="-10" dirty="0">
                <a:solidFill>
                  <a:srgbClr val="FFFFFF"/>
                </a:solidFill>
                <a:latin typeface="Trebuchet MS"/>
                <a:cs typeface="Trebuchet MS"/>
              </a:rPr>
              <a:t>population</a:t>
            </a:r>
            <a:r>
              <a:rPr sz="16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1650" spc="-20" dirty="0">
                <a:solidFill>
                  <a:srgbClr val="FFFFFF"/>
                </a:solidFill>
                <a:latin typeface="Trebuchet MS"/>
                <a:cs typeface="Trebuchet MS"/>
              </a:rPr>
              <a:t>area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ts val="3235"/>
              </a:lnSpc>
              <a:spcBef>
                <a:spcPts val="635"/>
              </a:spcBef>
              <a:tabLst>
                <a:tab pos="1294765" algn="l"/>
              </a:tabLst>
            </a:pPr>
            <a:r>
              <a:rPr sz="2800" b="1" spc="-690" dirty="0">
                <a:solidFill>
                  <a:srgbClr val="EC008C"/>
                </a:solidFill>
                <a:latin typeface="Trebuchet MS"/>
                <a:cs typeface="Trebuchet MS"/>
              </a:rPr>
              <a:t>1.463.089</a:t>
            </a:r>
            <a:r>
              <a:rPr sz="2800" b="1" dirty="0">
                <a:solidFill>
                  <a:srgbClr val="EC008C"/>
                </a:solidFill>
                <a:latin typeface="Trebuchet MS"/>
                <a:cs typeface="Trebuchet MS"/>
              </a:rPr>
              <a:t>	</a:t>
            </a:r>
            <a:r>
              <a:rPr sz="2800" b="1" spc="-610" dirty="0">
                <a:solidFill>
                  <a:srgbClr val="ED0A80"/>
                </a:solidFill>
                <a:latin typeface="Trebuchet MS"/>
                <a:cs typeface="Trebuchet MS"/>
              </a:rPr>
              <a:t>175,77</a:t>
            </a:r>
            <a:endParaRPr sz="2800">
              <a:latin typeface="Trebuchet MS"/>
              <a:cs typeface="Trebuchet MS"/>
            </a:endParaRPr>
          </a:p>
          <a:p>
            <a:pPr marL="66675">
              <a:lnSpc>
                <a:spcPts val="1614"/>
              </a:lnSpc>
              <a:tabLst>
                <a:tab pos="1303020" algn="l"/>
              </a:tabLst>
            </a:pPr>
            <a:r>
              <a:rPr sz="1450" spc="-20" dirty="0">
                <a:latin typeface="Myriad Pro Cond"/>
                <a:cs typeface="Myriad Pro Cond"/>
              </a:rPr>
              <a:t>2022</a:t>
            </a:r>
            <a:r>
              <a:rPr sz="1450" dirty="0">
                <a:latin typeface="Myriad Pro Cond"/>
                <a:cs typeface="Myriad Pro Cond"/>
              </a:rPr>
              <a:t>	</a:t>
            </a:r>
            <a:r>
              <a:rPr sz="1450" spc="-25" dirty="0">
                <a:latin typeface="Myriad Pro Cond"/>
                <a:cs typeface="Myriad Pro Cond"/>
              </a:rPr>
              <a:t>KM2</a:t>
            </a:r>
            <a:endParaRPr sz="1450">
              <a:latin typeface="Myriad Pro Cond"/>
              <a:cs typeface="Myriad Pro C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4692" y="5366944"/>
            <a:ext cx="716280" cy="117221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44450" marR="125730">
              <a:lnSpc>
                <a:spcPct val="76400"/>
              </a:lnSpc>
              <a:spcBef>
                <a:spcPts val="595"/>
              </a:spcBef>
            </a:pPr>
            <a:r>
              <a:rPr sz="1650" spc="-25" dirty="0">
                <a:solidFill>
                  <a:srgbClr val="FFFFFF"/>
                </a:solidFill>
                <a:latin typeface="Trebuchet MS"/>
                <a:cs typeface="Trebuchet MS"/>
              </a:rPr>
              <a:t>gdp </a:t>
            </a:r>
            <a:r>
              <a:rPr sz="1650" spc="-165" dirty="0">
                <a:solidFill>
                  <a:srgbClr val="FFFFFF"/>
                </a:solidFill>
                <a:latin typeface="Trebuchet MS"/>
                <a:cs typeface="Trebuchet MS"/>
              </a:rPr>
              <a:t>growth</a:t>
            </a:r>
            <a:endParaRPr sz="1650">
              <a:latin typeface="Trebuchet MS"/>
              <a:cs typeface="Trebuchet MS"/>
            </a:endParaRPr>
          </a:p>
          <a:p>
            <a:pPr marL="13970">
              <a:lnSpc>
                <a:spcPts val="3235"/>
              </a:lnSpc>
              <a:spcBef>
                <a:spcPts val="650"/>
              </a:spcBef>
            </a:pPr>
            <a:r>
              <a:rPr sz="2800" b="1" spc="-665" dirty="0">
                <a:solidFill>
                  <a:srgbClr val="ED1475"/>
                </a:solidFill>
                <a:latin typeface="Trebuchet MS"/>
                <a:cs typeface="Trebuchet MS"/>
              </a:rPr>
              <a:t>4,47</a:t>
            </a:r>
            <a:r>
              <a:rPr sz="2800" b="1" spc="-430" dirty="0">
                <a:solidFill>
                  <a:srgbClr val="ED1475"/>
                </a:solidFill>
                <a:latin typeface="Trebuchet MS"/>
                <a:cs typeface="Trebuchet MS"/>
              </a:rPr>
              <a:t> </a:t>
            </a:r>
            <a:r>
              <a:rPr sz="2800" b="1" spc="-320" dirty="0">
                <a:solidFill>
                  <a:srgbClr val="ED1475"/>
                </a:solidFill>
                <a:latin typeface="Trebuchet MS"/>
                <a:cs typeface="Trebuchet MS"/>
              </a:rPr>
              <a:t>%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1614"/>
              </a:lnSpc>
            </a:pPr>
            <a:r>
              <a:rPr sz="1450" spc="-20" dirty="0">
                <a:latin typeface="Myriad Pro Cond"/>
                <a:cs typeface="Myriad Pro Cond"/>
              </a:rPr>
              <a:t>2021</a:t>
            </a:r>
            <a:endParaRPr sz="1450">
              <a:latin typeface="Myriad Pro Cond"/>
              <a:cs typeface="Myriad Pro C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6662" y="5366944"/>
            <a:ext cx="960755" cy="117157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4765" marR="453390">
              <a:lnSpc>
                <a:spcPct val="76400"/>
              </a:lnSpc>
              <a:spcBef>
                <a:spcPts val="595"/>
              </a:spcBef>
            </a:pPr>
            <a:r>
              <a:rPr sz="1650" spc="-25" dirty="0">
                <a:solidFill>
                  <a:srgbClr val="FFFFFF"/>
                </a:solidFill>
                <a:latin typeface="Trebuchet MS"/>
                <a:cs typeface="Trebuchet MS"/>
              </a:rPr>
              <a:t>gdp </a:t>
            </a:r>
            <a:r>
              <a:rPr sz="1650" spc="-290" dirty="0">
                <a:solidFill>
                  <a:srgbClr val="FFFFFF"/>
                </a:solidFill>
                <a:latin typeface="Trebuchet MS"/>
                <a:cs typeface="Trebuchet MS"/>
              </a:rPr>
              <a:t>income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ts val="3235"/>
              </a:lnSpc>
              <a:spcBef>
                <a:spcPts val="650"/>
              </a:spcBef>
            </a:pPr>
            <a:r>
              <a:rPr sz="1400" b="1" spc="-535" dirty="0">
                <a:solidFill>
                  <a:srgbClr val="EE1D69"/>
                </a:solidFill>
                <a:latin typeface="Trebuchet MS"/>
                <a:cs typeface="Trebuchet MS"/>
              </a:rPr>
              <a:t>RP.</a:t>
            </a:r>
            <a:r>
              <a:rPr sz="2800" b="1" spc="-535" dirty="0">
                <a:solidFill>
                  <a:srgbClr val="EE1D69"/>
                </a:solidFill>
                <a:latin typeface="Trebuchet MS"/>
                <a:cs typeface="Trebuchet MS"/>
              </a:rPr>
              <a:t>133,31</a:t>
            </a:r>
            <a:r>
              <a:rPr sz="1800" b="1" spc="-535" dirty="0">
                <a:solidFill>
                  <a:srgbClr val="EE1D69"/>
                </a:solidFill>
                <a:latin typeface="Trebuchet MS"/>
                <a:cs typeface="Trebuchet MS"/>
              </a:rPr>
              <a:t>T</a:t>
            </a:r>
            <a:endParaRPr sz="1800">
              <a:latin typeface="Trebuchet MS"/>
              <a:cs typeface="Trebuchet MS"/>
            </a:endParaRPr>
          </a:p>
          <a:p>
            <a:pPr marL="24130">
              <a:lnSpc>
                <a:spcPts val="1614"/>
              </a:lnSpc>
            </a:pPr>
            <a:r>
              <a:rPr sz="1450" spc="-20" dirty="0">
                <a:latin typeface="Myriad Pro Cond"/>
                <a:cs typeface="Myriad Pro Cond"/>
              </a:rPr>
              <a:t>2021</a:t>
            </a:r>
            <a:endParaRPr sz="1450">
              <a:latin typeface="Myriad Pro Cond"/>
              <a:cs typeface="Myriad Pro C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8553" y="5368438"/>
            <a:ext cx="772160" cy="117094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4925" marR="100330">
              <a:lnSpc>
                <a:spcPct val="76400"/>
              </a:lnSpc>
              <a:spcBef>
                <a:spcPts val="595"/>
              </a:spcBef>
            </a:pPr>
            <a:r>
              <a:rPr sz="1650" spc="-155" dirty="0">
                <a:solidFill>
                  <a:srgbClr val="FFFFFF"/>
                </a:solidFill>
                <a:latin typeface="Trebuchet MS"/>
                <a:cs typeface="Trebuchet MS"/>
              </a:rPr>
              <a:t>inflation </a:t>
            </a:r>
            <a:r>
              <a:rPr sz="1650" spc="-20" dirty="0">
                <a:solidFill>
                  <a:srgbClr val="FFFFFF"/>
                </a:solidFill>
                <a:latin typeface="Trebuchet MS"/>
                <a:cs typeface="Trebuchet MS"/>
              </a:rPr>
              <a:t>rate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ts val="3235"/>
              </a:lnSpc>
              <a:spcBef>
                <a:spcPts val="640"/>
              </a:spcBef>
            </a:pPr>
            <a:r>
              <a:rPr sz="2800" b="1" spc="-590" dirty="0">
                <a:solidFill>
                  <a:srgbClr val="EE275E"/>
                </a:solidFill>
                <a:latin typeface="Trebuchet MS"/>
                <a:cs typeface="Trebuchet MS"/>
              </a:rPr>
              <a:t>2,26</a:t>
            </a:r>
            <a:r>
              <a:rPr sz="2800" b="1" spc="-385" dirty="0">
                <a:solidFill>
                  <a:srgbClr val="EE275E"/>
                </a:solidFill>
                <a:latin typeface="Trebuchet MS"/>
                <a:cs typeface="Trebuchet MS"/>
              </a:rPr>
              <a:t> </a:t>
            </a:r>
            <a:r>
              <a:rPr sz="2800" b="1" spc="-50" dirty="0">
                <a:solidFill>
                  <a:srgbClr val="EE275E"/>
                </a:solidFill>
                <a:latin typeface="Trebuchet MS"/>
                <a:cs typeface="Trebuchet MS"/>
              </a:rPr>
              <a:t>%</a:t>
            </a:r>
            <a:endParaRPr sz="2800">
              <a:latin typeface="Trebuchet MS"/>
              <a:cs typeface="Trebuchet MS"/>
            </a:endParaRPr>
          </a:p>
          <a:p>
            <a:pPr marL="17145">
              <a:lnSpc>
                <a:spcPts val="1614"/>
              </a:lnSpc>
            </a:pPr>
            <a:r>
              <a:rPr sz="1450" spc="-20" dirty="0">
                <a:latin typeface="Myriad Pro Cond"/>
                <a:cs typeface="Myriad Pro Cond"/>
              </a:rPr>
              <a:t>2021</a:t>
            </a:r>
            <a:endParaRPr sz="1450">
              <a:latin typeface="Myriad Pro Cond"/>
              <a:cs typeface="Myriad Pro Con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59585" y="5368438"/>
            <a:ext cx="772795" cy="117094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77470" marR="111125">
              <a:lnSpc>
                <a:spcPct val="76400"/>
              </a:lnSpc>
              <a:spcBef>
                <a:spcPts val="595"/>
              </a:spcBef>
            </a:pPr>
            <a:r>
              <a:rPr sz="1650" spc="-170" dirty="0">
                <a:solidFill>
                  <a:srgbClr val="FFFFFF"/>
                </a:solidFill>
                <a:latin typeface="Trebuchet MS"/>
                <a:cs typeface="Trebuchet MS"/>
              </a:rPr>
              <a:t>poverty </a:t>
            </a:r>
            <a:r>
              <a:rPr sz="1650" spc="-20" dirty="0">
                <a:solidFill>
                  <a:srgbClr val="FFFFFF"/>
                </a:solidFill>
                <a:latin typeface="Trebuchet MS"/>
                <a:cs typeface="Trebuchet MS"/>
              </a:rPr>
              <a:t>rate</a:t>
            </a:r>
            <a:endParaRPr sz="1650">
              <a:latin typeface="Trebuchet MS"/>
              <a:cs typeface="Trebuchet MS"/>
            </a:endParaRPr>
          </a:p>
          <a:p>
            <a:pPr marL="13335">
              <a:lnSpc>
                <a:spcPts val="3235"/>
              </a:lnSpc>
              <a:spcBef>
                <a:spcPts val="640"/>
              </a:spcBef>
            </a:pPr>
            <a:r>
              <a:rPr sz="2800" b="1" spc="-590" dirty="0">
                <a:solidFill>
                  <a:srgbClr val="EF3152"/>
                </a:solidFill>
                <a:latin typeface="Trebuchet MS"/>
                <a:cs typeface="Trebuchet MS"/>
              </a:rPr>
              <a:t>4,82</a:t>
            </a:r>
            <a:r>
              <a:rPr sz="2800" b="1" spc="-385" dirty="0">
                <a:solidFill>
                  <a:srgbClr val="EF3152"/>
                </a:solidFill>
                <a:latin typeface="Trebuchet MS"/>
                <a:cs typeface="Trebuchet MS"/>
              </a:rPr>
              <a:t> </a:t>
            </a:r>
            <a:r>
              <a:rPr sz="2800" b="1" spc="-50" dirty="0">
                <a:solidFill>
                  <a:srgbClr val="EF3152"/>
                </a:solidFill>
                <a:latin typeface="Trebuchet MS"/>
                <a:cs typeface="Trebuchet MS"/>
              </a:rPr>
              <a:t>%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1614"/>
              </a:lnSpc>
            </a:pPr>
            <a:r>
              <a:rPr sz="1450" spc="-20" dirty="0">
                <a:latin typeface="Myriad Pro Cond"/>
                <a:cs typeface="Myriad Pro Cond"/>
              </a:rPr>
              <a:t>2021</a:t>
            </a:r>
            <a:endParaRPr sz="1450">
              <a:latin typeface="Myriad Pro Cond"/>
              <a:cs typeface="Myriad Pro Con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96536" y="5368438"/>
            <a:ext cx="993775" cy="117094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63500" marR="5080" indent="635">
              <a:lnSpc>
                <a:spcPct val="76400"/>
              </a:lnSpc>
              <a:spcBef>
                <a:spcPts val="595"/>
              </a:spcBef>
            </a:pPr>
            <a:r>
              <a:rPr sz="1650" spc="-330" dirty="0">
                <a:solidFill>
                  <a:srgbClr val="FFFFFF"/>
                </a:solidFill>
                <a:latin typeface="Trebuchet MS"/>
                <a:cs typeface="Trebuchet MS"/>
              </a:rPr>
              <a:t>unemployment</a:t>
            </a:r>
            <a:r>
              <a:rPr sz="1650" spc="-20" dirty="0">
                <a:solidFill>
                  <a:srgbClr val="FFFFFF"/>
                </a:solidFill>
                <a:latin typeface="Trebuchet MS"/>
                <a:cs typeface="Trebuchet MS"/>
              </a:rPr>
              <a:t> rate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ts val="3235"/>
              </a:lnSpc>
              <a:spcBef>
                <a:spcPts val="640"/>
              </a:spcBef>
            </a:pPr>
            <a:r>
              <a:rPr sz="2800" b="1" spc="-630" dirty="0">
                <a:solidFill>
                  <a:srgbClr val="EF3A48"/>
                </a:solidFill>
                <a:latin typeface="Trebuchet MS"/>
                <a:cs typeface="Trebuchet MS"/>
              </a:rPr>
              <a:t>13,67%</a:t>
            </a:r>
            <a:endParaRPr sz="2800">
              <a:latin typeface="Trebuchet MS"/>
              <a:cs typeface="Trebuchet MS"/>
            </a:endParaRPr>
          </a:p>
          <a:p>
            <a:pPr marL="26034">
              <a:lnSpc>
                <a:spcPts val="1614"/>
              </a:lnSpc>
            </a:pPr>
            <a:r>
              <a:rPr sz="1450" spc="-20" dirty="0">
                <a:latin typeface="Myriad Pro Cond"/>
                <a:cs typeface="Myriad Pro Cond"/>
              </a:rPr>
              <a:t>2021</a:t>
            </a:r>
            <a:endParaRPr sz="1450">
              <a:latin typeface="Myriad Pro Cond"/>
              <a:cs typeface="Myriad Pro Con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90587" y="5176349"/>
            <a:ext cx="956944" cy="136207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9209" marR="5080">
              <a:lnSpc>
                <a:spcPct val="76400"/>
              </a:lnSpc>
              <a:spcBef>
                <a:spcPts val="595"/>
              </a:spcBef>
            </a:pPr>
            <a:r>
              <a:rPr sz="1650" spc="-280" dirty="0">
                <a:solidFill>
                  <a:srgbClr val="FFFFFF"/>
                </a:solidFill>
                <a:latin typeface="Trebuchet MS"/>
                <a:cs typeface="Trebuchet MS"/>
              </a:rPr>
              <a:t>human </a:t>
            </a:r>
            <a:r>
              <a:rPr sz="1650" spc="-235" dirty="0">
                <a:solidFill>
                  <a:srgbClr val="FFFFFF"/>
                </a:solidFill>
                <a:latin typeface="Trebuchet MS"/>
                <a:cs typeface="Trebuchet MS"/>
              </a:rPr>
              <a:t>development </a:t>
            </a:r>
            <a:r>
              <a:rPr sz="1650" spc="-30" dirty="0">
                <a:solidFill>
                  <a:srgbClr val="FFFFFF"/>
                </a:solidFill>
                <a:latin typeface="Trebuchet MS"/>
                <a:cs typeface="Trebuchet MS"/>
              </a:rPr>
              <a:t>index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ts val="3235"/>
              </a:lnSpc>
              <a:spcBef>
                <a:spcPts val="640"/>
              </a:spcBef>
            </a:pPr>
            <a:r>
              <a:rPr sz="2800" b="1" spc="-590" dirty="0">
                <a:solidFill>
                  <a:srgbClr val="F0443C"/>
                </a:solidFill>
                <a:latin typeface="Trebuchet MS"/>
                <a:cs typeface="Trebuchet MS"/>
              </a:rPr>
              <a:t>82,6</a:t>
            </a:r>
            <a:r>
              <a:rPr sz="2800" b="1" spc="-385" dirty="0">
                <a:solidFill>
                  <a:srgbClr val="F0443C"/>
                </a:solidFill>
                <a:latin typeface="Trebuchet MS"/>
                <a:cs typeface="Trebuchet MS"/>
              </a:rPr>
              <a:t> </a:t>
            </a:r>
            <a:r>
              <a:rPr sz="2800" b="1" spc="-50" dirty="0">
                <a:solidFill>
                  <a:srgbClr val="F0443C"/>
                </a:solidFill>
                <a:latin typeface="Trebuchet MS"/>
                <a:cs typeface="Trebuchet MS"/>
              </a:rPr>
              <a:t>%</a:t>
            </a:r>
            <a:endParaRPr sz="2800">
              <a:latin typeface="Trebuchet MS"/>
              <a:cs typeface="Trebuchet MS"/>
            </a:endParaRPr>
          </a:p>
          <a:p>
            <a:pPr marL="15875">
              <a:lnSpc>
                <a:spcPts val="1614"/>
              </a:lnSpc>
            </a:pPr>
            <a:r>
              <a:rPr sz="1450" spc="-20" dirty="0">
                <a:latin typeface="Myriad Pro Cond"/>
                <a:cs typeface="Myriad Pro Cond"/>
              </a:rPr>
              <a:t>2021</a:t>
            </a:r>
            <a:endParaRPr sz="1450">
              <a:latin typeface="Myriad Pro Cond"/>
              <a:cs typeface="Myriad Pro Con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44294" y="5368438"/>
            <a:ext cx="941705" cy="117094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55244" marR="5080">
              <a:lnSpc>
                <a:spcPct val="76400"/>
              </a:lnSpc>
              <a:spcBef>
                <a:spcPts val="595"/>
              </a:spcBef>
            </a:pPr>
            <a:r>
              <a:rPr sz="1650" spc="-150" dirty="0">
                <a:solidFill>
                  <a:srgbClr val="FFFFFF"/>
                </a:solidFill>
                <a:latin typeface="Trebuchet MS"/>
                <a:cs typeface="Trebuchet MS"/>
              </a:rPr>
              <a:t>satisfaction </a:t>
            </a:r>
            <a:r>
              <a:rPr sz="1650" spc="-30" dirty="0">
                <a:solidFill>
                  <a:srgbClr val="FFFFFF"/>
                </a:solidFill>
                <a:latin typeface="Trebuchet MS"/>
                <a:cs typeface="Trebuchet MS"/>
              </a:rPr>
              <a:t>index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ts val="3235"/>
              </a:lnSpc>
              <a:spcBef>
                <a:spcPts val="640"/>
              </a:spcBef>
            </a:pPr>
            <a:r>
              <a:rPr sz="2800" b="1" spc="-545" dirty="0">
                <a:solidFill>
                  <a:srgbClr val="F04D31"/>
                </a:solidFill>
                <a:latin typeface="Trebuchet MS"/>
                <a:cs typeface="Trebuchet MS"/>
              </a:rPr>
              <a:t>78,96%</a:t>
            </a:r>
            <a:endParaRPr sz="2800">
              <a:latin typeface="Trebuchet MS"/>
              <a:cs typeface="Trebuchet MS"/>
            </a:endParaRPr>
          </a:p>
          <a:p>
            <a:pPr marL="17145">
              <a:lnSpc>
                <a:spcPts val="1614"/>
              </a:lnSpc>
            </a:pPr>
            <a:r>
              <a:rPr sz="1450" spc="-20" dirty="0">
                <a:latin typeface="Myriad Pro Cond"/>
                <a:cs typeface="Myriad Pro Cond"/>
              </a:rPr>
              <a:t>2021</a:t>
            </a:r>
            <a:endParaRPr sz="1450">
              <a:latin typeface="Myriad Pro Cond"/>
              <a:cs typeface="Myriad Pro Con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79348" y="5515631"/>
            <a:ext cx="881380" cy="102361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484"/>
              </a:spcBef>
            </a:pPr>
            <a:r>
              <a:rPr sz="1650" spc="-20" dirty="0">
                <a:solidFill>
                  <a:srgbClr val="FFFFFF"/>
                </a:solidFill>
                <a:latin typeface="Trebuchet MS"/>
                <a:cs typeface="Trebuchet MS"/>
              </a:rPr>
              <a:t>pdrb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ts val="3235"/>
              </a:lnSpc>
              <a:spcBef>
                <a:spcPts val="635"/>
              </a:spcBef>
            </a:pPr>
            <a:r>
              <a:rPr sz="2800" b="1" spc="-610" dirty="0">
                <a:solidFill>
                  <a:srgbClr val="F15924"/>
                </a:solidFill>
                <a:latin typeface="Trebuchet MS"/>
                <a:cs typeface="Trebuchet MS"/>
              </a:rPr>
              <a:t>747,204</a:t>
            </a:r>
            <a:endParaRPr sz="2800">
              <a:latin typeface="Trebuchet MS"/>
              <a:cs typeface="Trebuchet MS"/>
            </a:endParaRPr>
          </a:p>
          <a:p>
            <a:pPr marL="18415">
              <a:lnSpc>
                <a:spcPts val="1614"/>
              </a:lnSpc>
            </a:pPr>
            <a:r>
              <a:rPr sz="1450" spc="-20" dirty="0">
                <a:latin typeface="Myriad Pro Cond"/>
                <a:cs typeface="Myriad Pro Cond"/>
              </a:rPr>
              <a:t>2021</a:t>
            </a:r>
            <a:endParaRPr sz="1450">
              <a:latin typeface="Myriad Pro Cond"/>
              <a:cs typeface="Myriad Pro Con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7207833"/>
            <a:ext cx="13440410" cy="352425"/>
            <a:chOff x="0" y="7207833"/>
            <a:chExt cx="13440410" cy="35242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7207836"/>
              <a:ext cx="11726697" cy="35216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109952" y="7207833"/>
              <a:ext cx="2330450" cy="352425"/>
            </a:xfrm>
            <a:custGeom>
              <a:avLst/>
              <a:gdLst/>
              <a:ahLst/>
              <a:cxnLst/>
              <a:rect l="l" t="t" r="r" b="b"/>
              <a:pathLst>
                <a:path w="2330450" h="352425">
                  <a:moveTo>
                    <a:pt x="2329985" y="0"/>
                  </a:moveTo>
                  <a:lnTo>
                    <a:pt x="0" y="0"/>
                  </a:lnTo>
                  <a:lnTo>
                    <a:pt x="50004" y="5299"/>
                  </a:lnTo>
                  <a:lnTo>
                    <a:pt x="92857" y="21062"/>
                  </a:lnTo>
                  <a:lnTo>
                    <a:pt x="127637" y="47086"/>
                  </a:lnTo>
                  <a:lnTo>
                    <a:pt x="153424" y="83169"/>
                  </a:lnTo>
                  <a:lnTo>
                    <a:pt x="169297" y="129108"/>
                  </a:lnTo>
                  <a:lnTo>
                    <a:pt x="174334" y="184701"/>
                  </a:lnTo>
                  <a:lnTo>
                    <a:pt x="179602" y="234092"/>
                  </a:lnTo>
                  <a:lnTo>
                    <a:pt x="195724" y="275460"/>
                  </a:lnTo>
                  <a:lnTo>
                    <a:pt x="221364" y="308378"/>
                  </a:lnTo>
                  <a:lnTo>
                    <a:pt x="255189" y="332420"/>
                  </a:lnTo>
                  <a:lnTo>
                    <a:pt x="295864" y="347158"/>
                  </a:lnTo>
                  <a:lnTo>
                    <a:pt x="342054" y="352165"/>
                  </a:lnTo>
                  <a:lnTo>
                    <a:pt x="2329985" y="352165"/>
                  </a:lnTo>
                  <a:lnTo>
                    <a:pt x="2329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69366" y="7307780"/>
              <a:ext cx="411227" cy="617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65910" y="7379833"/>
              <a:ext cx="428618" cy="11347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909593" y="7283173"/>
              <a:ext cx="49530" cy="85725"/>
            </a:xfrm>
            <a:custGeom>
              <a:avLst/>
              <a:gdLst/>
              <a:ahLst/>
              <a:cxnLst/>
              <a:rect l="l" t="t" r="r" b="b"/>
              <a:pathLst>
                <a:path w="49529" h="85725">
                  <a:moveTo>
                    <a:pt x="6512" y="0"/>
                  </a:moveTo>
                  <a:lnTo>
                    <a:pt x="4815" y="0"/>
                  </a:lnTo>
                  <a:lnTo>
                    <a:pt x="3873" y="39"/>
                  </a:lnTo>
                  <a:lnTo>
                    <a:pt x="1791" y="194"/>
                  </a:lnTo>
                  <a:lnTo>
                    <a:pt x="849" y="306"/>
                  </a:lnTo>
                  <a:lnTo>
                    <a:pt x="0" y="461"/>
                  </a:lnTo>
                  <a:lnTo>
                    <a:pt x="0" y="85223"/>
                  </a:lnTo>
                  <a:lnTo>
                    <a:pt x="849" y="85378"/>
                  </a:lnTo>
                  <a:lnTo>
                    <a:pt x="1791" y="85492"/>
                  </a:lnTo>
                  <a:lnTo>
                    <a:pt x="3873" y="85647"/>
                  </a:lnTo>
                  <a:lnTo>
                    <a:pt x="4815" y="85686"/>
                  </a:lnTo>
                  <a:lnTo>
                    <a:pt x="6512" y="85686"/>
                  </a:lnTo>
                  <a:lnTo>
                    <a:pt x="7476" y="85647"/>
                  </a:lnTo>
                  <a:lnTo>
                    <a:pt x="9636" y="85492"/>
                  </a:lnTo>
                  <a:lnTo>
                    <a:pt x="10598" y="85378"/>
                  </a:lnTo>
                  <a:lnTo>
                    <a:pt x="11447" y="85223"/>
                  </a:lnTo>
                  <a:lnTo>
                    <a:pt x="11447" y="461"/>
                  </a:lnTo>
                  <a:lnTo>
                    <a:pt x="10598" y="306"/>
                  </a:lnTo>
                  <a:lnTo>
                    <a:pt x="9636" y="194"/>
                  </a:lnTo>
                  <a:lnTo>
                    <a:pt x="7476" y="39"/>
                  </a:lnTo>
                  <a:lnTo>
                    <a:pt x="6512" y="0"/>
                  </a:lnTo>
                  <a:close/>
                </a:path>
                <a:path w="49529" h="85725">
                  <a:moveTo>
                    <a:pt x="40700" y="25441"/>
                  </a:moveTo>
                  <a:lnTo>
                    <a:pt x="38469" y="25441"/>
                  </a:lnTo>
                  <a:lnTo>
                    <a:pt x="37429" y="25477"/>
                  </a:lnTo>
                  <a:lnTo>
                    <a:pt x="35424" y="25632"/>
                  </a:lnTo>
                  <a:lnTo>
                    <a:pt x="34419" y="25746"/>
                  </a:lnTo>
                  <a:lnTo>
                    <a:pt x="33418" y="25901"/>
                  </a:lnTo>
                  <a:lnTo>
                    <a:pt x="14569" y="54463"/>
                  </a:lnTo>
                  <a:lnTo>
                    <a:pt x="36539" y="85223"/>
                  </a:lnTo>
                  <a:lnTo>
                    <a:pt x="37619" y="85378"/>
                  </a:lnTo>
                  <a:lnTo>
                    <a:pt x="38699" y="85492"/>
                  </a:lnTo>
                  <a:lnTo>
                    <a:pt x="40855" y="85647"/>
                  </a:lnTo>
                  <a:lnTo>
                    <a:pt x="41935" y="85686"/>
                  </a:lnTo>
                  <a:lnTo>
                    <a:pt x="44095" y="85686"/>
                  </a:lnTo>
                  <a:lnTo>
                    <a:pt x="45135" y="85647"/>
                  </a:lnTo>
                  <a:lnTo>
                    <a:pt x="47141" y="85492"/>
                  </a:lnTo>
                  <a:lnTo>
                    <a:pt x="48182" y="85378"/>
                  </a:lnTo>
                  <a:lnTo>
                    <a:pt x="49262" y="85223"/>
                  </a:lnTo>
                  <a:lnTo>
                    <a:pt x="27172" y="53654"/>
                  </a:lnTo>
                  <a:lnTo>
                    <a:pt x="46022" y="25901"/>
                  </a:lnTo>
                  <a:lnTo>
                    <a:pt x="44941" y="25746"/>
                  </a:lnTo>
                  <a:lnTo>
                    <a:pt x="43883" y="25632"/>
                  </a:lnTo>
                  <a:lnTo>
                    <a:pt x="41803" y="25477"/>
                  </a:lnTo>
                  <a:lnTo>
                    <a:pt x="40700" y="254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364720" y="7323919"/>
              <a:ext cx="278765" cy="140970"/>
            </a:xfrm>
            <a:custGeom>
              <a:avLst/>
              <a:gdLst/>
              <a:ahLst/>
              <a:cxnLst/>
              <a:rect l="l" t="t" r="r" b="b"/>
              <a:pathLst>
                <a:path w="278765" h="140970">
                  <a:moveTo>
                    <a:pt x="143662" y="2705"/>
                  </a:moveTo>
                  <a:lnTo>
                    <a:pt x="104076" y="2705"/>
                  </a:lnTo>
                  <a:lnTo>
                    <a:pt x="71831" y="55029"/>
                  </a:lnTo>
                  <a:lnTo>
                    <a:pt x="39573" y="2705"/>
                  </a:lnTo>
                  <a:lnTo>
                    <a:pt x="0" y="2705"/>
                  </a:lnTo>
                  <a:lnTo>
                    <a:pt x="0" y="137871"/>
                  </a:lnTo>
                  <a:lnTo>
                    <a:pt x="36677" y="137871"/>
                  </a:lnTo>
                  <a:lnTo>
                    <a:pt x="36677" y="60439"/>
                  </a:lnTo>
                  <a:lnTo>
                    <a:pt x="71056" y="113157"/>
                  </a:lnTo>
                  <a:lnTo>
                    <a:pt x="71831" y="113157"/>
                  </a:lnTo>
                  <a:lnTo>
                    <a:pt x="106387" y="60248"/>
                  </a:lnTo>
                  <a:lnTo>
                    <a:pt x="106387" y="137871"/>
                  </a:lnTo>
                  <a:lnTo>
                    <a:pt x="143662" y="137871"/>
                  </a:lnTo>
                  <a:lnTo>
                    <a:pt x="143662" y="2705"/>
                  </a:lnTo>
                  <a:close/>
                </a:path>
                <a:path w="278765" h="140970">
                  <a:moveTo>
                    <a:pt x="278244" y="110058"/>
                  </a:moveTo>
                  <a:lnTo>
                    <a:pt x="250050" y="89979"/>
                  </a:lnTo>
                  <a:lnTo>
                    <a:pt x="247980" y="92430"/>
                  </a:lnTo>
                  <a:lnTo>
                    <a:pt x="241642" y="98640"/>
                  </a:lnTo>
                  <a:lnTo>
                    <a:pt x="223012" y="106400"/>
                  </a:lnTo>
                  <a:lnTo>
                    <a:pt x="214769" y="106400"/>
                  </a:lnTo>
                  <a:lnTo>
                    <a:pt x="187286" y="75311"/>
                  </a:lnTo>
                  <a:lnTo>
                    <a:pt x="187286" y="65011"/>
                  </a:lnTo>
                  <a:lnTo>
                    <a:pt x="214769" y="33985"/>
                  </a:lnTo>
                  <a:lnTo>
                    <a:pt x="226098" y="33985"/>
                  </a:lnTo>
                  <a:lnTo>
                    <a:pt x="231698" y="35433"/>
                  </a:lnTo>
                  <a:lnTo>
                    <a:pt x="240969" y="41224"/>
                  </a:lnTo>
                  <a:lnTo>
                    <a:pt x="245211" y="45059"/>
                  </a:lnTo>
                  <a:lnTo>
                    <a:pt x="249085" y="49822"/>
                  </a:lnTo>
                  <a:lnTo>
                    <a:pt x="277266" y="28003"/>
                  </a:lnTo>
                  <a:lnTo>
                    <a:pt x="244513" y="3378"/>
                  </a:lnTo>
                  <a:lnTo>
                    <a:pt x="226872" y="0"/>
                  </a:lnTo>
                  <a:lnTo>
                    <a:pt x="219925" y="0"/>
                  </a:lnTo>
                  <a:lnTo>
                    <a:pt x="179438" y="11849"/>
                  </a:lnTo>
                  <a:lnTo>
                    <a:pt x="154178" y="42773"/>
                  </a:lnTo>
                  <a:lnTo>
                    <a:pt x="148869" y="70281"/>
                  </a:lnTo>
                  <a:lnTo>
                    <a:pt x="149212" y="78066"/>
                  </a:lnTo>
                  <a:lnTo>
                    <a:pt x="164795" y="115887"/>
                  </a:lnTo>
                  <a:lnTo>
                    <a:pt x="197827" y="137642"/>
                  </a:lnTo>
                  <a:lnTo>
                    <a:pt x="218567" y="140576"/>
                  </a:lnTo>
                  <a:lnTo>
                    <a:pt x="226034" y="140576"/>
                  </a:lnTo>
                  <a:lnTo>
                    <a:pt x="263918" y="125971"/>
                  </a:lnTo>
                  <a:lnTo>
                    <a:pt x="278244" y="110058"/>
                  </a:lnTo>
                  <a:close/>
                </a:path>
              </a:pathLst>
            </a:custGeom>
            <a:solidFill>
              <a:srgbClr val="2319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70836" y="7309146"/>
              <a:ext cx="184785" cy="170815"/>
            </a:xfrm>
            <a:custGeom>
              <a:avLst/>
              <a:gdLst/>
              <a:ahLst/>
              <a:cxnLst/>
              <a:rect l="l" t="t" r="r" b="b"/>
              <a:pathLst>
                <a:path w="184784" h="170815">
                  <a:moveTo>
                    <a:pt x="129443" y="0"/>
                  </a:moveTo>
                  <a:lnTo>
                    <a:pt x="109842" y="7701"/>
                  </a:lnTo>
                  <a:lnTo>
                    <a:pt x="92268" y="24637"/>
                  </a:lnTo>
                  <a:lnTo>
                    <a:pt x="74694" y="7701"/>
                  </a:lnTo>
                  <a:lnTo>
                    <a:pt x="55094" y="0"/>
                  </a:lnTo>
                  <a:lnTo>
                    <a:pt x="35549" y="1275"/>
                  </a:lnTo>
                  <a:lnTo>
                    <a:pt x="18137" y="11272"/>
                  </a:lnTo>
                  <a:lnTo>
                    <a:pt x="6834" y="25279"/>
                  </a:lnTo>
                  <a:lnTo>
                    <a:pt x="737" y="41878"/>
                  </a:lnTo>
                  <a:lnTo>
                    <a:pt x="0" y="60834"/>
                  </a:lnTo>
                  <a:lnTo>
                    <a:pt x="4774" y="81909"/>
                  </a:lnTo>
                  <a:lnTo>
                    <a:pt x="18721" y="109546"/>
                  </a:lnTo>
                  <a:lnTo>
                    <a:pt x="38923" y="132940"/>
                  </a:lnTo>
                  <a:lnTo>
                    <a:pt x="63923" y="153010"/>
                  </a:lnTo>
                  <a:lnTo>
                    <a:pt x="92268" y="170674"/>
                  </a:lnTo>
                  <a:lnTo>
                    <a:pt x="120613" y="153010"/>
                  </a:lnTo>
                  <a:lnTo>
                    <a:pt x="145614" y="132940"/>
                  </a:lnTo>
                  <a:lnTo>
                    <a:pt x="165815" y="109546"/>
                  </a:lnTo>
                  <a:lnTo>
                    <a:pt x="179762" y="81909"/>
                  </a:lnTo>
                  <a:lnTo>
                    <a:pt x="184537" y="60834"/>
                  </a:lnTo>
                  <a:lnTo>
                    <a:pt x="183799" y="41878"/>
                  </a:lnTo>
                  <a:lnTo>
                    <a:pt x="177702" y="25279"/>
                  </a:lnTo>
                  <a:lnTo>
                    <a:pt x="166399" y="11272"/>
                  </a:lnTo>
                  <a:lnTo>
                    <a:pt x="148989" y="1275"/>
                  </a:lnTo>
                  <a:lnTo>
                    <a:pt x="129443" y="0"/>
                  </a:lnTo>
                  <a:close/>
                </a:path>
              </a:pathLst>
            </a:custGeom>
            <a:solidFill>
              <a:srgbClr val="E6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121933" y="7357322"/>
              <a:ext cx="36830" cy="104775"/>
            </a:xfrm>
            <a:custGeom>
              <a:avLst/>
              <a:gdLst/>
              <a:ahLst/>
              <a:cxnLst/>
              <a:rect l="l" t="t" r="r" b="b"/>
              <a:pathLst>
                <a:path w="36829" h="104775">
                  <a:moveTo>
                    <a:pt x="36687" y="0"/>
                  </a:moveTo>
                  <a:lnTo>
                    <a:pt x="0" y="0"/>
                  </a:lnTo>
                  <a:lnTo>
                    <a:pt x="0" y="104461"/>
                  </a:lnTo>
                  <a:lnTo>
                    <a:pt x="36687" y="104461"/>
                  </a:lnTo>
                  <a:lnTo>
                    <a:pt x="36687" y="0"/>
                  </a:lnTo>
                  <a:close/>
                </a:path>
              </a:pathLst>
            </a:custGeom>
            <a:solidFill>
              <a:srgbClr val="2319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21160" y="7320826"/>
              <a:ext cx="38735" cy="27305"/>
            </a:xfrm>
            <a:custGeom>
              <a:avLst/>
              <a:gdLst/>
              <a:ahLst/>
              <a:cxnLst/>
              <a:rect l="l" t="t" r="r" b="b"/>
              <a:pathLst>
                <a:path w="38734" h="27304">
                  <a:moveTo>
                    <a:pt x="38232" y="0"/>
                  </a:moveTo>
                  <a:lnTo>
                    <a:pt x="0" y="0"/>
                  </a:lnTo>
                  <a:lnTo>
                    <a:pt x="0" y="27031"/>
                  </a:lnTo>
                  <a:lnTo>
                    <a:pt x="38232" y="27031"/>
                  </a:lnTo>
                  <a:lnTo>
                    <a:pt x="38232" y="0"/>
                  </a:lnTo>
                  <a:close/>
                </a:path>
              </a:pathLst>
            </a:custGeom>
            <a:solidFill>
              <a:srgbClr val="E6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45861" y="7272014"/>
              <a:ext cx="109317" cy="4749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35306" y="7271379"/>
              <a:ext cx="130510" cy="187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04829" y="7319512"/>
              <a:ext cx="191359" cy="18561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41913" y="7328935"/>
              <a:ext cx="115663" cy="11811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44570" y="7330445"/>
              <a:ext cx="85308" cy="9777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839004" y="7272240"/>
              <a:ext cx="196929" cy="23666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724274" y="7255832"/>
              <a:ext cx="17145" cy="256540"/>
            </a:xfrm>
            <a:custGeom>
              <a:avLst/>
              <a:gdLst/>
              <a:ahLst/>
              <a:cxnLst/>
              <a:rect l="l" t="t" r="r" b="b"/>
              <a:pathLst>
                <a:path w="17144" h="256540">
                  <a:moveTo>
                    <a:pt x="16847" y="0"/>
                  </a:moveTo>
                  <a:lnTo>
                    <a:pt x="0" y="0"/>
                  </a:lnTo>
                  <a:lnTo>
                    <a:pt x="0" y="256172"/>
                  </a:lnTo>
                  <a:lnTo>
                    <a:pt x="16847" y="25617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9434" y="7288368"/>
              <a:ext cx="101900" cy="14659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5678" y="7325960"/>
              <a:ext cx="149375" cy="1449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4290" y="7333333"/>
              <a:ext cx="90608" cy="9220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6666" y="7334495"/>
              <a:ext cx="66606" cy="76344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CITY</a:t>
            </a:r>
            <a:r>
              <a:rPr spc="40" dirty="0"/>
              <a:t> </a:t>
            </a:r>
            <a:r>
              <a:rPr dirty="0"/>
              <a:t>OF</a:t>
            </a:r>
            <a:r>
              <a:rPr spc="40" dirty="0"/>
              <a:t> </a:t>
            </a:r>
            <a:r>
              <a:rPr spc="-10" dirty="0"/>
              <a:t>MAKASSAR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877714" y="7283964"/>
            <a:ext cx="2702560" cy="1873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b="1" dirty="0">
                <a:solidFill>
                  <a:srgbClr val="FFFFFF"/>
                </a:solidFill>
                <a:latin typeface="Myriad Pro"/>
                <a:cs typeface="Myriad Pro"/>
              </a:rPr>
              <a:t>MOH.</a:t>
            </a:r>
            <a:r>
              <a:rPr sz="1000" b="1" spc="5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Myriad Pro"/>
                <a:cs typeface="Myriad Pro"/>
              </a:rPr>
              <a:t>RAMDHAN</a:t>
            </a:r>
            <a:r>
              <a:rPr sz="1000" b="1" spc="5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Myriad Pro"/>
                <a:cs typeface="Myriad Pro"/>
              </a:rPr>
              <a:t>POMANTO,</a:t>
            </a:r>
            <a:r>
              <a:rPr sz="1000" b="1" spc="6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00" i="1" dirty="0">
                <a:solidFill>
                  <a:srgbClr val="FFFFFF"/>
                </a:solidFill>
                <a:latin typeface="Myriad Pro"/>
                <a:cs typeface="Myriad Pro"/>
              </a:rPr>
              <a:t>Mayor</a:t>
            </a:r>
            <a:r>
              <a:rPr sz="1000" i="1" spc="5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00" i="1" dirty="0">
                <a:solidFill>
                  <a:srgbClr val="FFFFFF"/>
                </a:solidFill>
                <a:latin typeface="Myriad Pro"/>
                <a:cs typeface="Myriad Pro"/>
              </a:rPr>
              <a:t>of</a:t>
            </a:r>
            <a:r>
              <a:rPr sz="1000" i="1" spc="4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00" i="1" spc="-10" dirty="0">
                <a:solidFill>
                  <a:srgbClr val="FFFFFF"/>
                </a:solidFill>
                <a:latin typeface="Myriad Pro"/>
                <a:cs typeface="Myriad Pro"/>
              </a:rPr>
              <a:t>Makassar</a:t>
            </a:r>
            <a:endParaRPr sz="1000">
              <a:latin typeface="Myriad Pro"/>
              <a:cs typeface="Myriad Pro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M</a:t>
            </a:r>
            <a:r>
              <a:rPr spc="30" dirty="0"/>
              <a:t> </a:t>
            </a:r>
            <a:r>
              <a:rPr dirty="0"/>
              <a:t>A</a:t>
            </a:r>
            <a:r>
              <a:rPr spc="35" dirty="0"/>
              <a:t> </a:t>
            </a:r>
            <a:r>
              <a:rPr dirty="0"/>
              <a:t>K</a:t>
            </a:r>
            <a:r>
              <a:rPr spc="3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R</a:t>
            </a:r>
            <a:r>
              <a:rPr spc="175" dirty="0"/>
              <a:t> </a:t>
            </a:r>
            <a:r>
              <a:rPr dirty="0"/>
              <a:t>C</a:t>
            </a:r>
            <a:r>
              <a:rPr spc="30" dirty="0"/>
              <a:t> </a:t>
            </a:r>
            <a:r>
              <a:rPr dirty="0"/>
              <a:t>I</a:t>
            </a:r>
            <a:r>
              <a:rPr spc="35" dirty="0"/>
              <a:t> </a:t>
            </a:r>
            <a:r>
              <a:rPr dirty="0"/>
              <a:t>T</a:t>
            </a:r>
            <a:r>
              <a:rPr spc="35" dirty="0"/>
              <a:t> </a:t>
            </a:r>
            <a:r>
              <a:rPr spc="-50" dirty="0"/>
              <a:t>Y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350880" y="7450471"/>
            <a:ext cx="300990" cy="571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" b="1" dirty="0">
                <a:solidFill>
                  <a:srgbClr val="231916"/>
                </a:solidFill>
                <a:latin typeface="Arial"/>
                <a:cs typeface="Arial"/>
              </a:rPr>
              <a:t>SOMBERE’</a:t>
            </a:r>
            <a:r>
              <a:rPr sz="150" b="1" spc="50" dirty="0">
                <a:solidFill>
                  <a:srgbClr val="231916"/>
                </a:solidFill>
                <a:latin typeface="Arial"/>
                <a:cs typeface="Arial"/>
              </a:rPr>
              <a:t> </a:t>
            </a:r>
            <a:r>
              <a:rPr sz="150" b="1" dirty="0">
                <a:solidFill>
                  <a:srgbClr val="231916"/>
                </a:solidFill>
                <a:latin typeface="Arial"/>
                <a:cs typeface="Arial"/>
              </a:rPr>
              <a:t>&amp;</a:t>
            </a:r>
            <a:r>
              <a:rPr sz="150" b="1" spc="75" dirty="0">
                <a:solidFill>
                  <a:srgbClr val="231916"/>
                </a:solidFill>
                <a:latin typeface="Arial"/>
                <a:cs typeface="Arial"/>
              </a:rPr>
              <a:t> </a:t>
            </a:r>
            <a:r>
              <a:rPr sz="150" b="1" dirty="0">
                <a:solidFill>
                  <a:srgbClr val="231916"/>
                </a:solidFill>
                <a:latin typeface="Arial"/>
                <a:cs typeface="Arial"/>
              </a:rPr>
              <a:t>SMART</a:t>
            </a:r>
            <a:r>
              <a:rPr sz="150" b="1" spc="80" dirty="0">
                <a:solidFill>
                  <a:srgbClr val="231916"/>
                </a:solidFill>
                <a:latin typeface="Arial"/>
                <a:cs typeface="Arial"/>
              </a:rPr>
              <a:t> </a:t>
            </a:r>
            <a:r>
              <a:rPr sz="150" b="1" spc="-20" dirty="0">
                <a:solidFill>
                  <a:srgbClr val="231916"/>
                </a:solidFill>
                <a:latin typeface="Arial"/>
                <a:cs typeface="Arial"/>
              </a:rPr>
              <a:t>CITY</a:t>
            </a:r>
            <a:endParaRPr sz="150">
              <a:latin typeface="Arial"/>
              <a:cs typeface="Arial"/>
            </a:endParaRPr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393700" y="123825"/>
            <a:ext cx="4658904" cy="1846659"/>
          </a:xfrm>
        </p:spPr>
        <p:txBody>
          <a:bodyPr/>
          <a:lstStyle/>
          <a:p>
            <a:r>
              <a:rPr lang="en-US" sz="6000" dirty="0" smtClean="0"/>
              <a:t>Makassar profiles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indd.adobe.com/view/publication/cf220635-c3ea-4705-b178-df14bd2bee89/pjl5/publication-web-resources/image/1487.svg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png;base64,iVBORw0KGgoAAAANSUhEUgAAAlgAAACRCAYAAAAfHsaJAAAACXBIWXMAABYlAAAWJQFJUiTwAAAGmElEQVR4Xu3dvXUbyx3G4VcIjFDqwOpAdAVCikjsQEQHdAUXHVgVGGQFl0qMFKzAVAdUB2KIiA52VvggQIDk/1zr43mSObvYOVL4OzPD3Vf39/epMJzNT5KMkpwkedvG149MAQD4f7pLcpPkto2L5WR88+iMI716SWANZ/O3Sc6TnCb5++NPAwD88L4muUryaTkZ3x54dq9nBdZwNh8lmSZ5v3b7LskirQCTfKuqQACAam337U1WO3CjbO6+XSeZLifjxfbcQ54UWG3F6iKbYXWZ5Go5GV/tmgMA8LMYzuan6XbmPq7dvk5y9pQVraMDazibn6dbterL7jJd1d3umwMA8DNqi0rTrELrLl33fNo3Z93BwBrO5m/SrVp9aLeeXHEAAD+jHbt3n9N10Ld9c5IDgdXiapHkXbv1z2PLDQDgV9F28v7VLr8kGT0WWXsDayuu7pKcPueQFwDAr6Adil+kOy71aGTtDKwdcTXyF4EAwO/u2MgabN9oLiKuAAA2tCYapWukd+ma6YEHgdX2GPsD7afiCgBgZS2ykuRDa6cNG1uE7aT8TbplLwfaAQD2WDv4fpfkZP0NC9srWBfp4upaXAEA7Nda6TpdO12s//Y9sNrnb/p3PJwFAIBDztr4vrVUks0VrGkbL71EFADgsNZMl+1y2t8fJN/PXvWrV99/BADgoGkb37em+r6C1Z9+t3oFAPAEW6tY58kqsE7beBUAAJ6qb6jTJHn1t3//5yTJf5PcLSfjN3unAQCw13A2/5buLwr/McjqRVmLfRMAADho0cbRIMlJu/DGdgCA5+tb6mSQ5G27WOx8FACAYyza+HZ9BevBl6ABADha31Ing3SHsfoPFwIA8AxrLfV6+1uEAAC8kMACACgmsAAAigksAIBiAgsAoJjAAgAoJrAAAIoJLACAYgILAKCYwAIAKCawAACKCSwAgGICCwCgmMACACgmsAAAigksAIBiAgsAoJjAAgAoJrAAAIoJLACAYgILAKCYwAIAKCawAACKCSwAgGICCwCgmMACACgmsAAAigksAIBiAgsAoJjAAgAoJrAAAIoJLACAYgILAKCYwAIAKCawAACKCSwAgGICCwCgmMACACgmsAAAigksAIBiAgsAoJjAAgAoJrAAAIoJLACAYgILAKCYwAIAKCawAACKCSwAgGICCwCgmMACACgmsAAAigksAIBiAgsAoJjAAgAoJrAAAIoJLACAYgILAKCYwAIAKCawAACKCSwAgGICCwCgmMACACgmsAAAigksAIBiAgsAoJjAAgAoJrAAAIoJLACAYgILAKCYwAIAKCawAACKCSwAgGICCwCgmMACACgmsAAAigksAIBiAgsAoJjAAgAoJrAAAIoJLACAYgILAKCYwAIAKCawAACKCSwAgGICCwCgmMACACgmsAAAigksAIBiAgsAoJjAAgAoJrAAAIoJLACAYgILAKCYwAIAKCawAACKCSwAgGICCwCgmMACACg2SPI1SYaz+cmBZwEA2GOtpb4Okty2ize7HwcA4Ah9S92uB9Zo56MAABxj1MbbQZKbdmGLEADg+fqWuhkkWbSLD7ufBQDgCH1LLQbLyfgmq4Pup/vnAACwy1pDfV1Oxjf9axqu2nj2cAoAAAectfEqWb0H61MbPwxn87cBAOAorZ367cFPSQus5WR8m+S6/TANAADHmrbxujXVxpvc+x8/eukoAMBhrZk+tstpf/97YC0n40WSz+3yIgAAHHLRxs+tpZI8/BbheZK7JO+Gs/k0AADs1FrpXbp2Ol//bSOw2r5h/8AfXtsAAPBQa6Q/2uV5f/aq9+r+/n7XpIt0+4l3SUbtXVkAAL+9du5qkeR1ksvlZHy2/cz2FmGSpD34Jd3EhUPvAAAP4upLtrYGezsDqxllM7JsFwIAv63WQous4mq0nIy/7Xp2b2C1CaOsIutPB98BgN9Ra6A/c0RcJXvOYG1bO5OVtOWw9T9FBAD4FQ1n81G6t7O/a7d2nrnadlRgJclwNj9L9w+8brcuk0y3T80DAPzs2udvplktMN2lW2C62DNlw9GBlSTD2fxNusjq/7Gk+8TORZKrx5bKAAB+ZK1zTtN9uPn92k+X6eLq6M55UmD12nLZeVYfNuxdpzv8dZPkW5Kbp/xnAAD+Ci2mTpL04yibUZV0X7j59JxjUc8KrF5bPjtLV3v93iQAwM/qS5KrJBcvOQb1osBa12JrlKQfk4clCADwo7hu4yLJbZLFS6Jq3f8A4mSbgbwNrg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84" y="1266825"/>
            <a:ext cx="6486016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897" y="1266825"/>
            <a:ext cx="6509803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22300" y="581025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Makassar in 1985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70700" y="581025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Makassar in 2020</a:t>
            </a:r>
            <a:endParaRPr lang="en-US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7700" y="504825"/>
            <a:ext cx="10046335" cy="61555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000" dirty="0" smtClean="0"/>
              <a:t>CLIMATE CHANGE  IMPACTS IN MAKASSAR</a:t>
            </a:r>
            <a:endParaRPr lang="en-US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24025"/>
            <a:ext cx="1347155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ndd.adobe.com/view/publication/cf220635-c3ea-4705-b178-df14bd2bee89/pjl5/publication-web-resources/image/Climate_r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8900" y="352425"/>
            <a:ext cx="9829800" cy="6948653"/>
          </a:xfrm>
          <a:prstGeom prst="rect">
            <a:avLst/>
          </a:prstGeom>
          <a:noFill/>
        </p:spPr>
      </p:pic>
      <p:sp>
        <p:nvSpPr>
          <p:cNvPr id="3" name="Title 44"/>
          <p:cNvSpPr txBox="1">
            <a:spLocks/>
          </p:cNvSpPr>
          <p:nvPr/>
        </p:nvSpPr>
        <p:spPr>
          <a:xfrm>
            <a:off x="393700" y="123825"/>
            <a:ext cx="3352800" cy="184665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View of flooding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Makassar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44"/>
          <p:cNvSpPr txBox="1">
            <a:spLocks/>
          </p:cNvSpPr>
          <p:nvPr/>
        </p:nvSpPr>
        <p:spPr>
          <a:xfrm>
            <a:off x="3822700" y="7116366"/>
            <a:ext cx="5105400" cy="62745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Source: BPBD, March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2021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500" y="3253740"/>
            <a:ext cx="2514600" cy="984885"/>
          </a:xfrm>
        </p:spPr>
        <p:txBody>
          <a:bodyPr/>
          <a:lstStyle/>
          <a:p>
            <a:pPr algn="ctr"/>
            <a:r>
              <a:rPr lang="en-US" sz="3200" dirty="0" smtClean="0">
                <a:latin typeface="Trebuchet MS" pitchFamily="34" charset="0"/>
              </a:rPr>
              <a:t>Vulnerability Map</a:t>
            </a:r>
            <a:endParaRPr lang="en-US" sz="3200" dirty="0"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900" y="0"/>
            <a:ext cx="10668000" cy="755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224</Words>
  <Application>Microsoft Office PowerPoint</Application>
  <PresentationFormat>Custom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CITY of MAKASSAR</vt:lpstr>
      <vt:lpstr>Slide 3</vt:lpstr>
      <vt:lpstr>Slide 4</vt:lpstr>
      <vt:lpstr>Makassar profiles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AUSTRALIA 2022_revisi.cdr</dc:title>
  <dc:creator>Andi Aspa</dc:creator>
  <cp:lastModifiedBy>Ir. Bakri N</cp:lastModifiedBy>
  <cp:revision>25</cp:revision>
  <dcterms:created xsi:type="dcterms:W3CDTF">2022-09-15T02:35:21Z</dcterms:created>
  <dcterms:modified xsi:type="dcterms:W3CDTF">2022-09-15T06:39:14Z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2022-07-07T00:00:00Z</vt:filetime>
  </property>
  <property fmtid="{D5CDD505-2E9C-101B-9397-08002B2CF9AE}" pid="3" name="Creator">
    <vt:lpwstr>CorelDRAW 2021</vt:lpwstr>
  </property>
  <property fmtid="{D5CDD505-2E9C-101B-9397-08002B2CF9AE}" pid="4" name="LastSaved">
    <vt:filetime>2022-09-15T00:00:00Z</vt:filetime>
  </property>
  <property fmtid="{D5CDD505-2E9C-101B-9397-08002B2CF9AE}" pid="5" name="Producer">
    <vt:lpwstr>Corel PDF Engine Version 23.1.0.389</vt:lpwstr>
  </property>
</Properties>
</file>